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 id="2147483653" r:id="rId3"/>
    <p:sldMasterId id="2147483668" r:id="rId4"/>
    <p:sldMasterId id="2147483670" r:id="rId5"/>
    <p:sldMasterId id="2147483672" r:id="rId6"/>
  </p:sldMasterIdLst>
  <p:notesMasterIdLst>
    <p:notesMasterId r:id="rId54"/>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Lst>
  <p:sldSz cx="9144000" cy="6858000" type="screen4x3"/>
  <p:notesSz cx="6858000" cy="9144000"/>
  <p:embeddedFontLst>
    <p:embeddedFont>
      <p:font typeface="M PLUS Rounded 1c" panose="020B0604020202020204" charset="-128"/>
      <p:regular r:id="rId55"/>
      <p:bold r:id="rId56"/>
    </p:embeddedFont>
    <p:embeddedFont>
      <p:font typeface="Calibri" panose="020F0502020204030204" pitchFamily="34" charset="0"/>
      <p:regular r:id="rId57"/>
      <p:bold r:id="rId58"/>
      <p:italic r:id="rId59"/>
      <p:boldItalic r:id="rId60"/>
    </p:embeddedFont>
    <p:embeddedFont>
      <p:font typeface="Helvetica Neue" panose="020B0604020202020204" charset="0"/>
      <p:regular r:id="rId61"/>
      <p:bold r:id="rId62"/>
      <p:italic r:id="rId63"/>
      <p:boldItalic r:id="rId64"/>
    </p:embeddedFont>
    <p:embeddedFont>
      <p:font typeface="Helvetica Neue Light" panose="020B0604020202020204" charset="0"/>
      <p:regular r:id="rId65"/>
      <p:bold r:id="rId66"/>
      <p:italic r:id="rId67"/>
      <p:boldItalic r:id="rId68"/>
    </p:embeddedFont>
    <p:embeddedFont>
      <p:font typeface="Merriweather" panose="00000500000000000000" pitchFamily="2" charset="0"/>
      <p:regular r:id="rId69"/>
      <p:bold r:id="rId70"/>
      <p:italic r:id="rId71"/>
      <p:boldItalic r:id="rId72"/>
    </p:embeddedFont>
    <p:embeddedFont>
      <p:font typeface="Merriweather Light" panose="00000400000000000000" pitchFamily="2" charset="0"/>
      <p:regular r:id="rId73"/>
      <p:bold r:id="rId74"/>
      <p:italic r:id="rId75"/>
      <p:boldItalic r:id="rId76"/>
    </p:embeddedFont>
    <p:embeddedFont>
      <p:font typeface="Nobile" panose="020B0604020202020204" charset="0"/>
      <p:regular r:id="rId77"/>
      <p:bold r:id="rId78"/>
      <p:italic r:id="rId79"/>
      <p:boldItalic r:id="rId80"/>
    </p:embeddedFont>
    <p:embeddedFont>
      <p:font typeface="Noto Sans Symbols" panose="020B0604020202020204" charset="0"/>
      <p:regular r:id="rId81"/>
      <p:bold r:id="rId82"/>
    </p:embeddedFont>
    <p:embeddedFont>
      <p:font typeface="Proxima Nova" panose="020B0604020202020204" charset="0"/>
      <p:regular r:id="rId83"/>
      <p:bold r:id="rId84"/>
      <p:italic r:id="rId85"/>
      <p:boldItalic r:id="rId86"/>
    </p:embeddedFont>
    <p:embeddedFont>
      <p:font typeface="Proxima Nova Extrabold" panose="020B0604020202020204" charset="0"/>
      <p:bold r:id="rId87"/>
    </p:embeddedFont>
    <p:embeddedFont>
      <p:font typeface="Roboto" panose="02000000000000000000" pitchFamily="2" charset="0"/>
      <p:regular r:id="rId88"/>
      <p:bold r:id="rId89"/>
      <p:italic r:id="rId90"/>
      <p:boldItalic r:id="rId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2" roundtripDataSignature="AMtx7mhqnVFZOiMU8EgzmC53EMhPdEtBJ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1483"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9.fntdata"/><Relationship Id="rId68" Type="http://schemas.openxmlformats.org/officeDocument/2006/relationships/font" Target="fonts/font14.fntdata"/><Relationship Id="rId84" Type="http://schemas.openxmlformats.org/officeDocument/2006/relationships/font" Target="fonts/font30.fntdata"/><Relationship Id="rId89" Type="http://schemas.openxmlformats.org/officeDocument/2006/relationships/font" Target="fonts/font35.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font" Target="fonts/font4.fntdata"/><Relationship Id="rId74" Type="http://schemas.openxmlformats.org/officeDocument/2006/relationships/font" Target="fonts/font20.fntdata"/><Relationship Id="rId79" Type="http://schemas.openxmlformats.org/officeDocument/2006/relationships/font" Target="fonts/font25.fntdata"/><Relationship Id="rId5" Type="http://schemas.openxmlformats.org/officeDocument/2006/relationships/slideMaster" Target="slideMasters/slideMaster5.xml"/><Relationship Id="rId90" Type="http://schemas.openxmlformats.org/officeDocument/2006/relationships/font" Target="fonts/font36.fntdata"/><Relationship Id="rId95" Type="http://schemas.openxmlformats.org/officeDocument/2006/relationships/theme" Target="theme/theme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font" Target="fonts/font10.fntdata"/><Relationship Id="rId69" Type="http://schemas.openxmlformats.org/officeDocument/2006/relationships/font" Target="fonts/font15.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8.fntdata"/><Relationship Id="rId80" Type="http://schemas.openxmlformats.org/officeDocument/2006/relationships/font" Target="fonts/font26.fntdata"/><Relationship Id="rId85" Type="http://schemas.openxmlformats.org/officeDocument/2006/relationships/font" Target="fonts/font31.fntdata"/><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83" Type="http://schemas.openxmlformats.org/officeDocument/2006/relationships/font" Target="fonts/font29.fntdata"/><Relationship Id="rId88" Type="http://schemas.openxmlformats.org/officeDocument/2006/relationships/font" Target="fonts/font34.fntdata"/><Relationship Id="rId91" Type="http://schemas.openxmlformats.org/officeDocument/2006/relationships/font" Target="fonts/font37.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3.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font" Target="fonts/font24.fntdata"/><Relationship Id="rId81" Type="http://schemas.openxmlformats.org/officeDocument/2006/relationships/font" Target="fonts/font27.fntdata"/><Relationship Id="rId86" Type="http://schemas.openxmlformats.org/officeDocument/2006/relationships/font" Target="fonts/font32.fntdata"/><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font" Target="fonts/font1.fntdata"/><Relationship Id="rId76" Type="http://schemas.openxmlformats.org/officeDocument/2006/relationships/font" Target="fonts/font22.fntdata"/><Relationship Id="rId7" Type="http://schemas.openxmlformats.org/officeDocument/2006/relationships/slide" Target="slides/slide1.xml"/><Relationship Id="rId71" Type="http://schemas.openxmlformats.org/officeDocument/2006/relationships/font" Target="fonts/font17.fntdata"/><Relationship Id="rId92" Type="http://customschemas.google.com/relationships/presentationmetadata" Target="metadata"/><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font" Target="fonts/font12.fntdata"/><Relationship Id="rId87" Type="http://schemas.openxmlformats.org/officeDocument/2006/relationships/font" Target="fonts/font33.fntdata"/><Relationship Id="rId61" Type="http://schemas.openxmlformats.org/officeDocument/2006/relationships/font" Target="fonts/font7.fntdata"/><Relationship Id="rId82" Type="http://schemas.openxmlformats.org/officeDocument/2006/relationships/font" Target="fonts/font28.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font" Target="fonts/font2.fntdata"/><Relationship Id="rId77"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t-IT"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6" name="Google Shape;296;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p12: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6" name="Google Shape;31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8" name="Google Shape;328;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6" name="Google Shape;346;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5" name="Google Shape;365;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9" name="Google Shape;379;p17: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8" name="Google Shape;388;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7" name="Google Shape;397;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p2: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1" name="Google Shape;411;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7" name="Google Shape;427;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9" name="Google Shape;449;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7" name="Google Shape;467;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3" name="Google Shape;483;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9" name="Google Shape;499;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5" name="Google Shape;515;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1" name="Google Shape;531;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7" name="Google Shape;547;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 name="Google Shape;198;p3: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3" name="Google Shape;563;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2" name="Google Shape;572;p31: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1" name="Google Shape;581;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3" name="Google Shape;593;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3" name="Google Shape;603;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3" name="Google Shape;613;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6" name="Google Shape;626;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0" name="Google Shape;640;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2" name="Google Shape;652;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5" name="Google Shape;665;p39: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p4: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4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0" name="Google Shape;680;p40: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2446ca973ca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91" name="Google Shape;691;g2446ca973ca_0_0: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43: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7" name="Google Shape;777;p4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44: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3" name="Google Shape;783;p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4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4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5" name="Google Shape;805;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Europe is the number 2 demand market for flexible packaging and #1 supply market for flexible packaging. While flexible pet food pouches are the most common pack time for European pet food launches, they are the least likely to claim recyclability.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4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9" name="Google Shape;829;p47: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9" name="Google Shape;849;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 name="Google Shape;219;p5: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9" name="Google Shape;239;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ext" type="tx">
  <p:cSld name="TITLE_AND_BODY">
    <p:spTree>
      <p:nvGrpSpPr>
        <p:cNvPr id="1" name="Shape 13"/>
        <p:cNvGrpSpPr/>
        <p:nvPr/>
      </p:nvGrpSpPr>
      <p:grpSpPr>
        <a:xfrm>
          <a:off x="0" y="0"/>
          <a:ext cx="0" cy="0"/>
          <a:chOff x="0" y="0"/>
          <a:chExt cx="0" cy="0"/>
        </a:xfrm>
      </p:grpSpPr>
      <p:sp>
        <p:nvSpPr>
          <p:cNvPr id="14" name="Google Shape;14;p50"/>
          <p:cNvSpPr txBox="1">
            <a:spLocks noGrp="1"/>
          </p:cNvSpPr>
          <p:nvPr>
            <p:ph type="title"/>
          </p:nvPr>
        </p:nvSpPr>
        <p:spPr>
          <a:xfrm>
            <a:off x="0" y="0"/>
            <a:ext cx="1125000" cy="1500000"/>
          </a:xfrm>
          <a:prstGeom prst="rect">
            <a:avLst/>
          </a:prstGeom>
          <a:noFill/>
          <a:ln>
            <a:noFill/>
          </a:ln>
        </p:spPr>
        <p:txBody>
          <a:bodyPr spcFirstLastPara="1" wrap="square" lIns="38100" tIns="19050" rIns="38100" bIns="19050" anchor="t" anchorCtr="0">
            <a:noAutofit/>
          </a:bodyPr>
          <a:lstStyle>
            <a:lvl1pPr marR="0" lvl="0"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1pPr>
            <a:lvl2pPr marR="0" lvl="1"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2pPr>
            <a:lvl3pPr marR="0" lvl="2"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3pPr>
            <a:lvl4pPr marR="0" lvl="3"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4pPr>
            <a:lvl5pPr marR="0" lvl="4"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5pPr>
            <a:lvl6pPr marR="0" lvl="5"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6pPr>
            <a:lvl7pPr marR="0" lvl="6"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7pPr>
            <a:lvl8pPr marR="0" lvl="7"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8pPr>
            <a:lvl9pPr marR="0" lvl="8"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9pPr>
          </a:lstStyle>
          <a:p>
            <a:endParaRPr/>
          </a:p>
        </p:txBody>
      </p:sp>
      <p:sp>
        <p:nvSpPr>
          <p:cNvPr id="15" name="Google Shape;15;p50"/>
          <p:cNvSpPr txBox="1">
            <a:spLocks noGrp="1"/>
          </p:cNvSpPr>
          <p:nvPr>
            <p:ph type="body" idx="1"/>
          </p:nvPr>
        </p:nvSpPr>
        <p:spPr>
          <a:xfrm>
            <a:off x="0" y="0"/>
            <a:ext cx="1125000" cy="1500000"/>
          </a:xfrm>
          <a:prstGeom prst="rect">
            <a:avLst/>
          </a:prstGeom>
          <a:noFill/>
          <a:ln>
            <a:noFill/>
          </a:ln>
        </p:spPr>
        <p:txBody>
          <a:bodyPr spcFirstLastPara="1" wrap="square" lIns="38100" tIns="19050" rIns="38100" bIns="19050" anchor="t" anchorCtr="0">
            <a:noAutofit/>
          </a:bodyPr>
          <a:lstStyle>
            <a:lvl1pPr marL="457200" marR="0" lvl="0"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1pPr>
            <a:lvl2pPr marL="914400" marR="0" lvl="1"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2pPr>
            <a:lvl3pPr marL="1371600" marR="0" lvl="2"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3pPr>
            <a:lvl4pPr marL="1828800" marR="0" lvl="3"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4pPr>
            <a:lvl5pPr marL="2286000" marR="0" lvl="4"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5pPr>
            <a:lvl6pPr marL="2743200" marR="0" lvl="5"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6pPr>
            <a:lvl7pPr marL="3200400" marR="0" lvl="6"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7pPr>
            <a:lvl8pPr marL="3657600" marR="0" lvl="7"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8pPr>
            <a:lvl9pPr marL="4114800" marR="0" lvl="8"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9pPr>
          </a:lstStyle>
          <a:p>
            <a:endParaRPr/>
          </a:p>
        </p:txBody>
      </p:sp>
      <p:sp>
        <p:nvSpPr>
          <p:cNvPr id="16" name="Google Shape;16;p50"/>
          <p:cNvSpPr txBox="1">
            <a:spLocks noGrp="1"/>
          </p:cNvSpPr>
          <p:nvPr>
            <p:ph type="dt" idx="10"/>
          </p:nvPr>
        </p:nvSpPr>
        <p:spPr>
          <a:xfrm>
            <a:off x="0" y="0"/>
            <a:ext cx="1125000" cy="1500000"/>
          </a:xfrm>
          <a:prstGeom prst="rect">
            <a:avLst/>
          </a:prstGeom>
          <a:noFill/>
          <a:ln>
            <a:noFill/>
          </a:ln>
        </p:spPr>
        <p:txBody>
          <a:bodyPr spcFirstLastPara="1" wrap="square" lIns="38100" tIns="19050" rIns="38100" bIns="19050" anchor="t" anchorCtr="0">
            <a:noAutofit/>
          </a:bodyPr>
          <a:lstStyle>
            <a:lvl1pPr marR="0" lvl="0"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1pPr>
            <a:lvl2pPr marR="0" lvl="1"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2pPr>
            <a:lvl3pPr marR="0" lvl="2"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3pPr>
            <a:lvl4pPr marR="0" lvl="3"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4pPr>
            <a:lvl5pPr marR="0" lvl="4"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5pPr>
            <a:lvl6pPr marR="0" lvl="5"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6pPr>
            <a:lvl7pPr marR="0" lvl="6"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7pPr>
            <a:lvl8pPr marR="0" lvl="7"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8pPr>
            <a:lvl9pPr marR="0" lvl="8"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9pPr>
          </a:lstStyle>
          <a:p>
            <a:endParaRPr/>
          </a:p>
        </p:txBody>
      </p:sp>
      <p:sp>
        <p:nvSpPr>
          <p:cNvPr id="17" name="Google Shape;17;p50"/>
          <p:cNvSpPr txBox="1">
            <a:spLocks noGrp="1"/>
          </p:cNvSpPr>
          <p:nvPr>
            <p:ph type="ftr" idx="11"/>
          </p:nvPr>
        </p:nvSpPr>
        <p:spPr>
          <a:xfrm>
            <a:off x="0" y="0"/>
            <a:ext cx="1125000" cy="1500000"/>
          </a:xfrm>
          <a:prstGeom prst="rect">
            <a:avLst/>
          </a:prstGeom>
          <a:noFill/>
          <a:ln>
            <a:noFill/>
          </a:ln>
        </p:spPr>
        <p:txBody>
          <a:bodyPr spcFirstLastPara="1" wrap="square" lIns="38100" tIns="19050" rIns="38100" bIns="19050" anchor="t" anchorCtr="0">
            <a:noAutofit/>
          </a:bodyPr>
          <a:lstStyle>
            <a:lvl1pPr marR="0" lvl="0"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1pPr>
            <a:lvl2pPr marR="0" lvl="1"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2pPr>
            <a:lvl3pPr marR="0" lvl="2"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3pPr>
            <a:lvl4pPr marR="0" lvl="3"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4pPr>
            <a:lvl5pPr marR="0" lvl="4"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5pPr>
            <a:lvl6pPr marR="0" lvl="5"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6pPr>
            <a:lvl7pPr marR="0" lvl="6"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7pPr>
            <a:lvl8pPr marR="0" lvl="7"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8pPr>
            <a:lvl9pPr marR="0" lvl="8"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9pPr>
          </a:lstStyle>
          <a:p>
            <a:endParaRPr/>
          </a:p>
        </p:txBody>
      </p:sp>
      <p:sp>
        <p:nvSpPr>
          <p:cNvPr id="18" name="Google Shape;18;p50"/>
          <p:cNvSpPr txBox="1">
            <a:spLocks noGrp="1"/>
          </p:cNvSpPr>
          <p:nvPr>
            <p:ph type="sldNum" idx="12"/>
          </p:nvPr>
        </p:nvSpPr>
        <p:spPr>
          <a:xfrm>
            <a:off x="4499967" y="6539706"/>
            <a:ext cx="138600" cy="187500"/>
          </a:xfrm>
          <a:prstGeom prst="rect">
            <a:avLst/>
          </a:prstGeom>
          <a:noFill/>
          <a:ln>
            <a:noFill/>
          </a:ln>
        </p:spPr>
        <p:txBody>
          <a:bodyPr spcFirstLastPara="1" wrap="square" lIns="21175" tIns="21175" rIns="21175" bIns="21175" anchor="b" anchorCtr="0">
            <a:noAutofit/>
          </a:bodyPr>
          <a:lstStyle>
            <a:lvl1pPr marL="0" marR="0" lvl="0"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58"/>
        <p:cNvGrpSpPr/>
        <p:nvPr/>
      </p:nvGrpSpPr>
      <p:grpSpPr>
        <a:xfrm>
          <a:off x="0" y="0"/>
          <a:ext cx="0" cy="0"/>
          <a:chOff x="0" y="0"/>
          <a:chExt cx="0" cy="0"/>
        </a:xfrm>
      </p:grpSpPr>
      <p:sp>
        <p:nvSpPr>
          <p:cNvPr id="59" name="Google Shape;59;p6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6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61" name="Google Shape;61;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uto 2" type="twoObj">
  <p:cSld name="TWO_OBJECTS">
    <p:spTree>
      <p:nvGrpSpPr>
        <p:cNvPr id="1" name="Shape 64"/>
        <p:cNvGrpSpPr/>
        <p:nvPr/>
      </p:nvGrpSpPr>
      <p:grpSpPr>
        <a:xfrm>
          <a:off x="0" y="0"/>
          <a:ext cx="0" cy="0"/>
          <a:chOff x="0" y="0"/>
          <a:chExt cx="0" cy="0"/>
        </a:xfrm>
      </p:grpSpPr>
      <p:sp>
        <p:nvSpPr>
          <p:cNvPr id="65" name="Google Shape;65;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6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67" name="Google Shape;67;p6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68" name="Google Shape;6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71"/>
        <p:cNvGrpSpPr/>
        <p:nvPr/>
      </p:nvGrpSpPr>
      <p:grpSpPr>
        <a:xfrm>
          <a:off x="0" y="0"/>
          <a:ext cx="0" cy="0"/>
          <a:chOff x="0" y="0"/>
          <a:chExt cx="0" cy="0"/>
        </a:xfrm>
      </p:grpSpPr>
      <p:sp>
        <p:nvSpPr>
          <p:cNvPr id="72" name="Google Shape;72;p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6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74" name="Google Shape;74;p6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75" name="Google Shape;75;p6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76" name="Google Shape;76;p6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77" name="Google Shape;77;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80"/>
        <p:cNvGrpSpPr/>
        <p:nvPr/>
      </p:nvGrpSpPr>
      <p:grpSpPr>
        <a:xfrm>
          <a:off x="0" y="0"/>
          <a:ext cx="0" cy="0"/>
          <a:chOff x="0" y="0"/>
          <a:chExt cx="0" cy="0"/>
        </a:xfrm>
      </p:grpSpPr>
      <p:sp>
        <p:nvSpPr>
          <p:cNvPr id="81" name="Google Shape;81;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85"/>
        <p:cNvGrpSpPr/>
        <p:nvPr/>
      </p:nvGrpSpPr>
      <p:grpSpPr>
        <a:xfrm>
          <a:off x="0" y="0"/>
          <a:ext cx="0" cy="0"/>
          <a:chOff x="0" y="0"/>
          <a:chExt cx="0" cy="0"/>
        </a:xfrm>
      </p:grpSpPr>
      <p:sp>
        <p:nvSpPr>
          <p:cNvPr id="86" name="Google Shape;86;p7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7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88" name="Google Shape;88;p7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89" name="Google Shape;89;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92"/>
        <p:cNvGrpSpPr/>
        <p:nvPr/>
      </p:nvGrpSpPr>
      <p:grpSpPr>
        <a:xfrm>
          <a:off x="0" y="0"/>
          <a:ext cx="0" cy="0"/>
          <a:chOff x="0" y="0"/>
          <a:chExt cx="0" cy="0"/>
        </a:xfrm>
      </p:grpSpPr>
      <p:sp>
        <p:nvSpPr>
          <p:cNvPr id="93" name="Google Shape;93;p7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71"/>
          <p:cNvSpPr>
            <a:spLocks noGrp="1"/>
          </p:cNvSpPr>
          <p:nvPr>
            <p:ph type="pic" idx="2"/>
          </p:nvPr>
        </p:nvSpPr>
        <p:spPr>
          <a:xfrm>
            <a:off x="1792288" y="612775"/>
            <a:ext cx="5486400" cy="4114800"/>
          </a:xfrm>
          <a:prstGeom prst="rect">
            <a:avLst/>
          </a:prstGeom>
          <a:noFill/>
          <a:ln>
            <a:noFill/>
          </a:ln>
        </p:spPr>
      </p:sp>
      <p:sp>
        <p:nvSpPr>
          <p:cNvPr id="95" name="Google Shape;95;p7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96" name="Google Shape;96;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99"/>
        <p:cNvGrpSpPr/>
        <p:nvPr/>
      </p:nvGrpSpPr>
      <p:grpSpPr>
        <a:xfrm>
          <a:off x="0" y="0"/>
          <a:ext cx="0" cy="0"/>
          <a:chOff x="0" y="0"/>
          <a:chExt cx="0" cy="0"/>
        </a:xfrm>
      </p:grpSpPr>
      <p:sp>
        <p:nvSpPr>
          <p:cNvPr id="100" name="Google Shape;100;p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7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2" name="Google Shape;10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olo verticale e testo" type="vertTitleAndTx">
  <p:cSld name="VERTICAL_TITLE_AND_VERTICAL_TEXT">
    <p:spTree>
      <p:nvGrpSpPr>
        <p:cNvPr id="1" name="Shape 105"/>
        <p:cNvGrpSpPr/>
        <p:nvPr/>
      </p:nvGrpSpPr>
      <p:grpSpPr>
        <a:xfrm>
          <a:off x="0" y="0"/>
          <a:ext cx="0" cy="0"/>
          <a:chOff x="0" y="0"/>
          <a:chExt cx="0" cy="0"/>
        </a:xfrm>
      </p:grpSpPr>
      <p:sp>
        <p:nvSpPr>
          <p:cNvPr id="106" name="Google Shape;106;p7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7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8" name="Google Shape;108;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type="tx">
  <p:cSld name="TITLE_AND_BODY">
    <p:spTree>
      <p:nvGrpSpPr>
        <p:cNvPr id="1" name="Shape 115"/>
        <p:cNvGrpSpPr/>
        <p:nvPr/>
      </p:nvGrpSpPr>
      <p:grpSpPr>
        <a:xfrm>
          <a:off x="0" y="0"/>
          <a:ext cx="0" cy="0"/>
          <a:chOff x="0" y="0"/>
          <a:chExt cx="0" cy="0"/>
        </a:xfrm>
      </p:grpSpPr>
      <p:sp>
        <p:nvSpPr>
          <p:cNvPr id="116" name="Google Shape;116;p58"/>
          <p:cNvSpPr txBox="1">
            <a:spLocks noGrp="1"/>
          </p:cNvSpPr>
          <p:nvPr>
            <p:ph type="title"/>
          </p:nvPr>
        </p:nvSpPr>
        <p:spPr>
          <a:xfrm>
            <a:off x="0" y="0"/>
            <a:ext cx="1125000" cy="1500000"/>
          </a:xfrm>
          <a:prstGeom prst="rect">
            <a:avLst/>
          </a:prstGeom>
          <a:noFill/>
          <a:ln>
            <a:noFill/>
          </a:ln>
        </p:spPr>
        <p:txBody>
          <a:bodyPr spcFirstLastPara="1" wrap="square" lIns="38100" tIns="19050" rIns="38100" bIns="19050" anchor="t" anchorCtr="0">
            <a:noAutofit/>
          </a:bodyPr>
          <a:lstStyle>
            <a:lvl1pPr marR="0" lvl="0"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1pPr>
            <a:lvl2pPr marR="0" lvl="1"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2pPr>
            <a:lvl3pPr marR="0" lvl="2"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3pPr>
            <a:lvl4pPr marR="0" lvl="3"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4pPr>
            <a:lvl5pPr marR="0" lvl="4"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5pPr>
            <a:lvl6pPr marR="0" lvl="5"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6pPr>
            <a:lvl7pPr marR="0" lvl="6"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7pPr>
            <a:lvl8pPr marR="0" lvl="7"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8pPr>
            <a:lvl9pPr marR="0" lvl="8"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9pPr>
          </a:lstStyle>
          <a:p>
            <a:endParaRPr/>
          </a:p>
        </p:txBody>
      </p:sp>
      <p:sp>
        <p:nvSpPr>
          <p:cNvPr id="117" name="Google Shape;117;p58"/>
          <p:cNvSpPr txBox="1">
            <a:spLocks noGrp="1"/>
          </p:cNvSpPr>
          <p:nvPr>
            <p:ph type="body" idx="1"/>
          </p:nvPr>
        </p:nvSpPr>
        <p:spPr>
          <a:xfrm>
            <a:off x="0" y="0"/>
            <a:ext cx="1125000" cy="1500000"/>
          </a:xfrm>
          <a:prstGeom prst="rect">
            <a:avLst/>
          </a:prstGeom>
          <a:noFill/>
          <a:ln>
            <a:noFill/>
          </a:ln>
        </p:spPr>
        <p:txBody>
          <a:bodyPr spcFirstLastPara="1" wrap="square" lIns="38100" tIns="19050" rIns="38100" bIns="19050" anchor="t" anchorCtr="0">
            <a:noAutofit/>
          </a:bodyPr>
          <a:lstStyle>
            <a:lvl1pPr marL="457200" marR="0" lvl="0"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1pPr>
            <a:lvl2pPr marL="914400" marR="0" lvl="1"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2pPr>
            <a:lvl3pPr marL="1371600" marR="0" lvl="2"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3pPr>
            <a:lvl4pPr marL="1828800" marR="0" lvl="3"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4pPr>
            <a:lvl5pPr marL="2286000" marR="0" lvl="4"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5pPr>
            <a:lvl6pPr marL="2743200" marR="0" lvl="5"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6pPr>
            <a:lvl7pPr marL="3200400" marR="0" lvl="6"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7pPr>
            <a:lvl8pPr marL="3657600" marR="0" lvl="7"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8pPr>
            <a:lvl9pPr marL="4114800" marR="0" lvl="8"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9pPr>
          </a:lstStyle>
          <a:p>
            <a:endParaRPr/>
          </a:p>
        </p:txBody>
      </p:sp>
      <p:sp>
        <p:nvSpPr>
          <p:cNvPr id="118" name="Google Shape;118;p58"/>
          <p:cNvSpPr txBox="1">
            <a:spLocks noGrp="1"/>
          </p:cNvSpPr>
          <p:nvPr>
            <p:ph type="dt" idx="10"/>
          </p:nvPr>
        </p:nvSpPr>
        <p:spPr>
          <a:xfrm>
            <a:off x="0" y="0"/>
            <a:ext cx="1125000" cy="1500000"/>
          </a:xfrm>
          <a:prstGeom prst="rect">
            <a:avLst/>
          </a:prstGeom>
          <a:noFill/>
          <a:ln>
            <a:noFill/>
          </a:ln>
        </p:spPr>
        <p:txBody>
          <a:bodyPr spcFirstLastPara="1" wrap="square" lIns="38100" tIns="19050" rIns="38100" bIns="19050" anchor="t" anchorCtr="0">
            <a:noAutofit/>
          </a:bodyPr>
          <a:lstStyle>
            <a:lvl1pPr marR="0" lvl="0"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1pPr>
            <a:lvl2pPr marR="0" lvl="1"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2pPr>
            <a:lvl3pPr marR="0" lvl="2"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3pPr>
            <a:lvl4pPr marR="0" lvl="3"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4pPr>
            <a:lvl5pPr marR="0" lvl="4"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5pPr>
            <a:lvl6pPr marR="0" lvl="5"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6pPr>
            <a:lvl7pPr marR="0" lvl="6"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7pPr>
            <a:lvl8pPr marR="0" lvl="7"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8pPr>
            <a:lvl9pPr marR="0" lvl="8"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9pPr>
          </a:lstStyle>
          <a:p>
            <a:endParaRPr/>
          </a:p>
        </p:txBody>
      </p:sp>
      <p:sp>
        <p:nvSpPr>
          <p:cNvPr id="119" name="Google Shape;119;p58"/>
          <p:cNvSpPr txBox="1">
            <a:spLocks noGrp="1"/>
          </p:cNvSpPr>
          <p:nvPr>
            <p:ph type="ftr" idx="11"/>
          </p:nvPr>
        </p:nvSpPr>
        <p:spPr>
          <a:xfrm>
            <a:off x="0" y="0"/>
            <a:ext cx="1125000" cy="1500000"/>
          </a:xfrm>
          <a:prstGeom prst="rect">
            <a:avLst/>
          </a:prstGeom>
          <a:noFill/>
          <a:ln>
            <a:noFill/>
          </a:ln>
        </p:spPr>
        <p:txBody>
          <a:bodyPr spcFirstLastPara="1" wrap="square" lIns="38100" tIns="19050" rIns="38100" bIns="19050" anchor="t" anchorCtr="0">
            <a:noAutofit/>
          </a:bodyPr>
          <a:lstStyle>
            <a:lvl1pPr marR="0" lvl="0"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1pPr>
            <a:lvl2pPr marR="0" lvl="1"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2pPr>
            <a:lvl3pPr marR="0" lvl="2"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3pPr>
            <a:lvl4pPr marR="0" lvl="3"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4pPr>
            <a:lvl5pPr marR="0" lvl="4"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5pPr>
            <a:lvl6pPr marR="0" lvl="5"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6pPr>
            <a:lvl7pPr marR="0" lvl="6"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7pPr>
            <a:lvl8pPr marR="0" lvl="7"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8pPr>
            <a:lvl9pPr marR="0" lvl="8"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9pPr>
          </a:lstStyle>
          <a:p>
            <a:endParaRPr/>
          </a:p>
        </p:txBody>
      </p:sp>
      <p:sp>
        <p:nvSpPr>
          <p:cNvPr id="120" name="Google Shape;120;p58"/>
          <p:cNvSpPr txBox="1">
            <a:spLocks noGrp="1"/>
          </p:cNvSpPr>
          <p:nvPr>
            <p:ph type="sldNum" idx="12"/>
          </p:nvPr>
        </p:nvSpPr>
        <p:spPr>
          <a:xfrm>
            <a:off x="4499967" y="6539706"/>
            <a:ext cx="138600" cy="187500"/>
          </a:xfrm>
          <a:prstGeom prst="rect">
            <a:avLst/>
          </a:prstGeom>
          <a:noFill/>
          <a:ln>
            <a:noFill/>
          </a:ln>
        </p:spPr>
        <p:txBody>
          <a:bodyPr spcFirstLastPara="1" wrap="square" lIns="21175" tIns="21175" rIns="21175" bIns="21175" anchor="b" anchorCtr="0">
            <a:noAutofit/>
          </a:bodyPr>
          <a:lstStyle>
            <a:lvl1pPr marL="0" marR="0" lvl="0"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type="tx">
  <p:cSld name="TITLE_AND_BODY">
    <p:spTree>
      <p:nvGrpSpPr>
        <p:cNvPr id="1" name="Shape 126"/>
        <p:cNvGrpSpPr/>
        <p:nvPr/>
      </p:nvGrpSpPr>
      <p:grpSpPr>
        <a:xfrm>
          <a:off x="0" y="0"/>
          <a:ext cx="0" cy="0"/>
          <a:chOff x="0" y="0"/>
          <a:chExt cx="0" cy="0"/>
        </a:xfrm>
      </p:grpSpPr>
      <p:sp>
        <p:nvSpPr>
          <p:cNvPr id="127" name="Google Shape;127;p60"/>
          <p:cNvSpPr txBox="1">
            <a:spLocks noGrp="1"/>
          </p:cNvSpPr>
          <p:nvPr>
            <p:ph type="title"/>
          </p:nvPr>
        </p:nvSpPr>
        <p:spPr>
          <a:xfrm>
            <a:off x="409575" y="539750"/>
            <a:ext cx="8239200" cy="716100"/>
          </a:xfrm>
          <a:prstGeom prst="rect">
            <a:avLst/>
          </a:prstGeom>
          <a:noFill/>
          <a:ln>
            <a:noFill/>
          </a:ln>
        </p:spPr>
        <p:txBody>
          <a:bodyPr spcFirstLastPara="1" wrap="square" lIns="21175" tIns="21175" rIns="21175" bIns="21175" anchor="t" anchorCtr="0">
            <a:noAutofit/>
          </a:bodyPr>
          <a:lstStyle>
            <a:lvl1pPr lvl="0" algn="l">
              <a:lnSpc>
                <a:spcPct val="80000"/>
              </a:lnSpc>
              <a:spcBef>
                <a:spcPts val="0"/>
              </a:spcBef>
              <a:spcAft>
                <a:spcPts val="0"/>
              </a:spcAft>
              <a:buSzPts val="600"/>
              <a:buNone/>
              <a:defRPr/>
            </a:lvl1pPr>
            <a:lvl2pPr lvl="1" algn="l">
              <a:lnSpc>
                <a:spcPct val="80000"/>
              </a:lnSpc>
              <a:spcBef>
                <a:spcPts val="0"/>
              </a:spcBef>
              <a:spcAft>
                <a:spcPts val="0"/>
              </a:spcAft>
              <a:buSzPts val="600"/>
              <a:buNone/>
              <a:defRPr/>
            </a:lvl2pPr>
            <a:lvl3pPr lvl="2" algn="l">
              <a:lnSpc>
                <a:spcPct val="80000"/>
              </a:lnSpc>
              <a:spcBef>
                <a:spcPts val="0"/>
              </a:spcBef>
              <a:spcAft>
                <a:spcPts val="0"/>
              </a:spcAft>
              <a:buSzPts val="600"/>
              <a:buNone/>
              <a:defRPr/>
            </a:lvl3pPr>
            <a:lvl4pPr lvl="3" algn="l">
              <a:lnSpc>
                <a:spcPct val="80000"/>
              </a:lnSpc>
              <a:spcBef>
                <a:spcPts val="0"/>
              </a:spcBef>
              <a:spcAft>
                <a:spcPts val="0"/>
              </a:spcAft>
              <a:buSzPts val="600"/>
              <a:buNone/>
              <a:defRPr/>
            </a:lvl4pPr>
            <a:lvl5pPr lvl="4" algn="l">
              <a:lnSpc>
                <a:spcPct val="80000"/>
              </a:lnSpc>
              <a:spcBef>
                <a:spcPts val="0"/>
              </a:spcBef>
              <a:spcAft>
                <a:spcPts val="0"/>
              </a:spcAft>
              <a:buSzPts val="600"/>
              <a:buNone/>
              <a:defRPr/>
            </a:lvl5pPr>
            <a:lvl6pPr lvl="5" algn="l">
              <a:lnSpc>
                <a:spcPct val="80000"/>
              </a:lnSpc>
              <a:spcBef>
                <a:spcPts val="0"/>
              </a:spcBef>
              <a:spcAft>
                <a:spcPts val="0"/>
              </a:spcAft>
              <a:buSzPts val="600"/>
              <a:buNone/>
              <a:defRPr/>
            </a:lvl6pPr>
            <a:lvl7pPr lvl="6" algn="l">
              <a:lnSpc>
                <a:spcPct val="80000"/>
              </a:lnSpc>
              <a:spcBef>
                <a:spcPts val="0"/>
              </a:spcBef>
              <a:spcAft>
                <a:spcPts val="0"/>
              </a:spcAft>
              <a:buSzPts val="600"/>
              <a:buNone/>
              <a:defRPr/>
            </a:lvl7pPr>
            <a:lvl8pPr lvl="7" algn="l">
              <a:lnSpc>
                <a:spcPct val="80000"/>
              </a:lnSpc>
              <a:spcBef>
                <a:spcPts val="0"/>
              </a:spcBef>
              <a:spcAft>
                <a:spcPts val="0"/>
              </a:spcAft>
              <a:buSzPts val="600"/>
              <a:buNone/>
              <a:defRPr/>
            </a:lvl8pPr>
            <a:lvl9pPr lvl="8" algn="l">
              <a:lnSpc>
                <a:spcPct val="80000"/>
              </a:lnSpc>
              <a:spcBef>
                <a:spcPts val="0"/>
              </a:spcBef>
              <a:spcAft>
                <a:spcPts val="0"/>
              </a:spcAft>
              <a:buSzPts val="600"/>
              <a:buNone/>
              <a:defRPr/>
            </a:lvl9pPr>
          </a:lstStyle>
          <a:p>
            <a:endParaRPr/>
          </a:p>
        </p:txBody>
      </p:sp>
      <p:sp>
        <p:nvSpPr>
          <p:cNvPr id="128" name="Google Shape;128;p60"/>
          <p:cNvSpPr txBox="1">
            <a:spLocks noGrp="1"/>
          </p:cNvSpPr>
          <p:nvPr>
            <p:ph type="body" idx="1"/>
          </p:nvPr>
        </p:nvSpPr>
        <p:spPr>
          <a:xfrm>
            <a:off x="409575" y="1962943"/>
            <a:ext cx="8239200" cy="4128300"/>
          </a:xfrm>
          <a:prstGeom prst="rect">
            <a:avLst/>
          </a:prstGeom>
          <a:noFill/>
          <a:ln>
            <a:noFill/>
          </a:ln>
        </p:spPr>
        <p:txBody>
          <a:bodyPr spcFirstLastPara="1" wrap="square" lIns="21175" tIns="21175" rIns="21175" bIns="21175" anchor="t" anchorCtr="0">
            <a:noAutofit/>
          </a:bodyPr>
          <a:lstStyle>
            <a:lvl1pPr marL="457200" lvl="0" indent="-285750" algn="l">
              <a:lnSpc>
                <a:spcPct val="100000"/>
              </a:lnSpc>
              <a:spcBef>
                <a:spcPts val="700"/>
              </a:spcBef>
              <a:spcAft>
                <a:spcPts val="0"/>
              </a:spcAft>
              <a:buClr>
                <a:srgbClr val="000000"/>
              </a:buClr>
              <a:buSzPts val="900"/>
              <a:buChar char="•"/>
              <a:defRPr/>
            </a:lvl1pPr>
            <a:lvl2pPr marL="914400" lvl="1" indent="-285750" algn="l">
              <a:lnSpc>
                <a:spcPct val="100000"/>
              </a:lnSpc>
              <a:spcBef>
                <a:spcPts val="700"/>
              </a:spcBef>
              <a:spcAft>
                <a:spcPts val="0"/>
              </a:spcAft>
              <a:buClr>
                <a:srgbClr val="000000"/>
              </a:buClr>
              <a:buSzPts val="900"/>
              <a:buChar char="•"/>
              <a:defRPr/>
            </a:lvl2pPr>
            <a:lvl3pPr marL="1371600" lvl="2" indent="-285750" algn="l">
              <a:lnSpc>
                <a:spcPct val="100000"/>
              </a:lnSpc>
              <a:spcBef>
                <a:spcPts val="700"/>
              </a:spcBef>
              <a:spcAft>
                <a:spcPts val="0"/>
              </a:spcAft>
              <a:buClr>
                <a:srgbClr val="000000"/>
              </a:buClr>
              <a:buSzPts val="900"/>
              <a:buChar char="•"/>
              <a:defRPr/>
            </a:lvl3pPr>
            <a:lvl4pPr marL="1828800" lvl="3" indent="-285750" algn="l">
              <a:lnSpc>
                <a:spcPct val="100000"/>
              </a:lnSpc>
              <a:spcBef>
                <a:spcPts val="700"/>
              </a:spcBef>
              <a:spcAft>
                <a:spcPts val="0"/>
              </a:spcAft>
              <a:buClr>
                <a:srgbClr val="000000"/>
              </a:buClr>
              <a:buSzPts val="900"/>
              <a:buChar char="•"/>
              <a:defRPr/>
            </a:lvl4pPr>
            <a:lvl5pPr marL="2286000" lvl="4" indent="-285750" algn="l">
              <a:lnSpc>
                <a:spcPct val="100000"/>
              </a:lnSpc>
              <a:spcBef>
                <a:spcPts val="700"/>
              </a:spcBef>
              <a:spcAft>
                <a:spcPts val="0"/>
              </a:spcAft>
              <a:buClr>
                <a:srgbClr val="000000"/>
              </a:buClr>
              <a:buSzPts val="900"/>
              <a:buChar char="•"/>
              <a:defRPr/>
            </a:lvl5pPr>
            <a:lvl6pPr marL="2743200" lvl="5" indent="-285750" algn="l">
              <a:lnSpc>
                <a:spcPct val="100000"/>
              </a:lnSpc>
              <a:spcBef>
                <a:spcPts val="700"/>
              </a:spcBef>
              <a:spcAft>
                <a:spcPts val="0"/>
              </a:spcAft>
              <a:buClr>
                <a:srgbClr val="000000"/>
              </a:buClr>
              <a:buSzPts val="900"/>
              <a:buChar char="•"/>
              <a:defRPr/>
            </a:lvl6pPr>
            <a:lvl7pPr marL="3200400" lvl="6" indent="-285750" algn="l">
              <a:lnSpc>
                <a:spcPct val="100000"/>
              </a:lnSpc>
              <a:spcBef>
                <a:spcPts val="700"/>
              </a:spcBef>
              <a:spcAft>
                <a:spcPts val="0"/>
              </a:spcAft>
              <a:buClr>
                <a:srgbClr val="000000"/>
              </a:buClr>
              <a:buSzPts val="900"/>
              <a:buChar char="•"/>
              <a:defRPr/>
            </a:lvl7pPr>
            <a:lvl8pPr marL="3657600" lvl="7" indent="-285750" algn="l">
              <a:lnSpc>
                <a:spcPct val="100000"/>
              </a:lnSpc>
              <a:spcBef>
                <a:spcPts val="700"/>
              </a:spcBef>
              <a:spcAft>
                <a:spcPts val="0"/>
              </a:spcAft>
              <a:buClr>
                <a:srgbClr val="000000"/>
              </a:buClr>
              <a:buSzPts val="900"/>
              <a:buChar char="•"/>
              <a:defRPr/>
            </a:lvl8pPr>
            <a:lvl9pPr marL="4114800" lvl="8" indent="-285750" algn="l">
              <a:lnSpc>
                <a:spcPct val="100000"/>
              </a:lnSpc>
              <a:spcBef>
                <a:spcPts val="700"/>
              </a:spcBef>
              <a:spcAft>
                <a:spcPts val="0"/>
              </a:spcAft>
              <a:buClr>
                <a:srgbClr val="000000"/>
              </a:buClr>
              <a:buSzPts val="900"/>
              <a:buChar char="•"/>
              <a:defRPr/>
            </a:lvl9pPr>
          </a:lstStyle>
          <a:p>
            <a:endParaRPr/>
          </a:p>
        </p:txBody>
      </p:sp>
      <p:sp>
        <p:nvSpPr>
          <p:cNvPr id="129" name="Google Shape;129;p60"/>
          <p:cNvSpPr txBox="1">
            <a:spLocks noGrp="1"/>
          </p:cNvSpPr>
          <p:nvPr>
            <p:ph type="dt" idx="10"/>
          </p:nvPr>
        </p:nvSpPr>
        <p:spPr>
          <a:xfrm>
            <a:off x="0" y="0"/>
            <a:ext cx="1125000" cy="1500000"/>
          </a:xfrm>
          <a:prstGeom prst="rect">
            <a:avLst/>
          </a:prstGeom>
          <a:noFill/>
          <a:ln>
            <a:noFill/>
          </a:ln>
        </p:spPr>
        <p:txBody>
          <a:bodyPr spcFirstLastPara="1" wrap="square" lIns="38100" tIns="19050" rIns="38100" bIns="19050" anchor="t" anchorCtr="0">
            <a:noAutofit/>
          </a:bodyPr>
          <a:lstStyle>
            <a:lvl1pPr marR="0" lvl="0"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1pPr>
            <a:lvl2pPr marR="0" lvl="1"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2pPr>
            <a:lvl3pPr marR="0" lvl="2"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3pPr>
            <a:lvl4pPr marR="0" lvl="3"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4pPr>
            <a:lvl5pPr marR="0" lvl="4"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5pPr>
            <a:lvl6pPr marR="0" lvl="5"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6pPr>
            <a:lvl7pPr marR="0" lvl="6"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7pPr>
            <a:lvl8pPr marR="0" lvl="7"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8pPr>
            <a:lvl9pPr marR="0" lvl="8"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9pPr>
          </a:lstStyle>
          <a:p>
            <a:endParaRPr/>
          </a:p>
        </p:txBody>
      </p:sp>
      <p:sp>
        <p:nvSpPr>
          <p:cNvPr id="130" name="Google Shape;130;p60"/>
          <p:cNvSpPr txBox="1">
            <a:spLocks noGrp="1"/>
          </p:cNvSpPr>
          <p:nvPr>
            <p:ph type="ftr" idx="11"/>
          </p:nvPr>
        </p:nvSpPr>
        <p:spPr>
          <a:xfrm>
            <a:off x="0" y="0"/>
            <a:ext cx="1125000" cy="1500000"/>
          </a:xfrm>
          <a:prstGeom prst="rect">
            <a:avLst/>
          </a:prstGeom>
          <a:noFill/>
          <a:ln>
            <a:noFill/>
          </a:ln>
        </p:spPr>
        <p:txBody>
          <a:bodyPr spcFirstLastPara="1" wrap="square" lIns="38100" tIns="19050" rIns="38100" bIns="19050" anchor="t" anchorCtr="0">
            <a:noAutofit/>
          </a:bodyPr>
          <a:lstStyle>
            <a:lvl1pPr marR="0" lvl="0"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1pPr>
            <a:lvl2pPr marR="0" lvl="1"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2pPr>
            <a:lvl3pPr marR="0" lvl="2"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3pPr>
            <a:lvl4pPr marR="0" lvl="3"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4pPr>
            <a:lvl5pPr marR="0" lvl="4"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5pPr>
            <a:lvl6pPr marR="0" lvl="5"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6pPr>
            <a:lvl7pPr marR="0" lvl="6"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7pPr>
            <a:lvl8pPr marR="0" lvl="7"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8pPr>
            <a:lvl9pPr marR="0" lvl="8"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9pPr>
          </a:lstStyle>
          <a:p>
            <a:endParaRPr/>
          </a:p>
        </p:txBody>
      </p:sp>
      <p:sp>
        <p:nvSpPr>
          <p:cNvPr id="131" name="Google Shape;131;p60"/>
          <p:cNvSpPr txBox="1">
            <a:spLocks noGrp="1"/>
          </p:cNvSpPr>
          <p:nvPr>
            <p:ph type="sldNum" idx="12"/>
          </p:nvPr>
        </p:nvSpPr>
        <p:spPr>
          <a:xfrm>
            <a:off x="4499967" y="6539706"/>
            <a:ext cx="138600" cy="187500"/>
          </a:xfrm>
          <a:prstGeom prst="rect">
            <a:avLst/>
          </a:prstGeom>
          <a:noFill/>
          <a:ln>
            <a:noFill/>
          </a:ln>
        </p:spPr>
        <p:txBody>
          <a:bodyPr spcFirstLastPara="1" wrap="square" lIns="21175" tIns="21175" rIns="21175" bIns="21175" anchor="b" anchorCtr="0">
            <a:noAutofit/>
          </a:bodyPr>
          <a:lstStyle>
            <a:lvl1pPr marL="0" marR="0" lvl="0"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ext" type="tx">
  <p:cSld name="TITLE_AND_BODY">
    <p:spTree>
      <p:nvGrpSpPr>
        <p:cNvPr id="1" name="Shape 24"/>
        <p:cNvGrpSpPr/>
        <p:nvPr/>
      </p:nvGrpSpPr>
      <p:grpSpPr>
        <a:xfrm>
          <a:off x="0" y="0"/>
          <a:ext cx="0" cy="0"/>
          <a:chOff x="0" y="0"/>
          <a:chExt cx="0" cy="0"/>
        </a:xfrm>
      </p:grpSpPr>
      <p:sp>
        <p:nvSpPr>
          <p:cNvPr id="25" name="Google Shape;25;p52"/>
          <p:cNvSpPr txBox="1">
            <a:spLocks noGrp="1"/>
          </p:cNvSpPr>
          <p:nvPr>
            <p:ph type="title"/>
          </p:nvPr>
        </p:nvSpPr>
        <p:spPr>
          <a:xfrm>
            <a:off x="442913" y="539750"/>
            <a:ext cx="8239200" cy="716100"/>
          </a:xfrm>
          <a:prstGeom prst="rect">
            <a:avLst/>
          </a:prstGeom>
          <a:noFill/>
          <a:ln>
            <a:noFill/>
          </a:ln>
        </p:spPr>
        <p:txBody>
          <a:bodyPr spcFirstLastPara="1" wrap="square" lIns="21175" tIns="21175" rIns="21175" bIns="21175" anchor="t" anchorCtr="0">
            <a:noAutofit/>
          </a:bodyPr>
          <a:lstStyle>
            <a:lvl1pPr lvl="0" algn="l">
              <a:lnSpc>
                <a:spcPct val="80000"/>
              </a:lnSpc>
              <a:spcBef>
                <a:spcPts val="0"/>
              </a:spcBef>
              <a:spcAft>
                <a:spcPts val="0"/>
              </a:spcAft>
              <a:buSzPts val="600"/>
              <a:buNone/>
              <a:defRPr/>
            </a:lvl1pPr>
            <a:lvl2pPr lvl="1" algn="l">
              <a:lnSpc>
                <a:spcPct val="80000"/>
              </a:lnSpc>
              <a:spcBef>
                <a:spcPts val="0"/>
              </a:spcBef>
              <a:spcAft>
                <a:spcPts val="0"/>
              </a:spcAft>
              <a:buSzPts val="600"/>
              <a:buNone/>
              <a:defRPr/>
            </a:lvl2pPr>
            <a:lvl3pPr lvl="2" algn="l">
              <a:lnSpc>
                <a:spcPct val="80000"/>
              </a:lnSpc>
              <a:spcBef>
                <a:spcPts val="0"/>
              </a:spcBef>
              <a:spcAft>
                <a:spcPts val="0"/>
              </a:spcAft>
              <a:buSzPts val="600"/>
              <a:buNone/>
              <a:defRPr/>
            </a:lvl3pPr>
            <a:lvl4pPr lvl="3" algn="l">
              <a:lnSpc>
                <a:spcPct val="80000"/>
              </a:lnSpc>
              <a:spcBef>
                <a:spcPts val="0"/>
              </a:spcBef>
              <a:spcAft>
                <a:spcPts val="0"/>
              </a:spcAft>
              <a:buSzPts val="600"/>
              <a:buNone/>
              <a:defRPr/>
            </a:lvl4pPr>
            <a:lvl5pPr lvl="4" algn="l">
              <a:lnSpc>
                <a:spcPct val="80000"/>
              </a:lnSpc>
              <a:spcBef>
                <a:spcPts val="0"/>
              </a:spcBef>
              <a:spcAft>
                <a:spcPts val="0"/>
              </a:spcAft>
              <a:buSzPts val="600"/>
              <a:buNone/>
              <a:defRPr/>
            </a:lvl5pPr>
            <a:lvl6pPr lvl="5" algn="l">
              <a:lnSpc>
                <a:spcPct val="80000"/>
              </a:lnSpc>
              <a:spcBef>
                <a:spcPts val="0"/>
              </a:spcBef>
              <a:spcAft>
                <a:spcPts val="0"/>
              </a:spcAft>
              <a:buSzPts val="600"/>
              <a:buNone/>
              <a:defRPr/>
            </a:lvl6pPr>
            <a:lvl7pPr lvl="6" algn="l">
              <a:lnSpc>
                <a:spcPct val="80000"/>
              </a:lnSpc>
              <a:spcBef>
                <a:spcPts val="0"/>
              </a:spcBef>
              <a:spcAft>
                <a:spcPts val="0"/>
              </a:spcAft>
              <a:buSzPts val="600"/>
              <a:buNone/>
              <a:defRPr/>
            </a:lvl7pPr>
            <a:lvl8pPr lvl="7" algn="l">
              <a:lnSpc>
                <a:spcPct val="80000"/>
              </a:lnSpc>
              <a:spcBef>
                <a:spcPts val="0"/>
              </a:spcBef>
              <a:spcAft>
                <a:spcPts val="0"/>
              </a:spcAft>
              <a:buSzPts val="600"/>
              <a:buNone/>
              <a:defRPr/>
            </a:lvl8pPr>
            <a:lvl9pPr lvl="8" algn="l">
              <a:lnSpc>
                <a:spcPct val="80000"/>
              </a:lnSpc>
              <a:spcBef>
                <a:spcPts val="0"/>
              </a:spcBef>
              <a:spcAft>
                <a:spcPts val="0"/>
              </a:spcAft>
              <a:buSzPts val="600"/>
              <a:buNone/>
              <a:defRPr/>
            </a:lvl9pPr>
          </a:lstStyle>
          <a:p>
            <a:endParaRPr/>
          </a:p>
        </p:txBody>
      </p:sp>
      <p:sp>
        <p:nvSpPr>
          <p:cNvPr id="26" name="Google Shape;26;p52"/>
          <p:cNvSpPr txBox="1">
            <a:spLocks noGrp="1"/>
          </p:cNvSpPr>
          <p:nvPr>
            <p:ph type="body" idx="1"/>
          </p:nvPr>
        </p:nvSpPr>
        <p:spPr>
          <a:xfrm>
            <a:off x="452438" y="1962943"/>
            <a:ext cx="8239200" cy="4128300"/>
          </a:xfrm>
          <a:prstGeom prst="rect">
            <a:avLst/>
          </a:prstGeom>
          <a:noFill/>
          <a:ln>
            <a:noFill/>
          </a:ln>
        </p:spPr>
        <p:txBody>
          <a:bodyPr spcFirstLastPara="1" wrap="square" lIns="21175" tIns="21175" rIns="21175" bIns="21175" anchor="t" anchorCtr="0">
            <a:noAutofit/>
          </a:bodyPr>
          <a:lstStyle>
            <a:lvl1pPr marL="457200" lvl="0" indent="-285750" algn="l">
              <a:lnSpc>
                <a:spcPct val="100000"/>
              </a:lnSpc>
              <a:spcBef>
                <a:spcPts val="700"/>
              </a:spcBef>
              <a:spcAft>
                <a:spcPts val="0"/>
              </a:spcAft>
              <a:buClr>
                <a:srgbClr val="000000"/>
              </a:buClr>
              <a:buSzPts val="900"/>
              <a:buChar char="•"/>
              <a:defRPr/>
            </a:lvl1pPr>
            <a:lvl2pPr marL="914400" lvl="1" indent="-285750" algn="l">
              <a:lnSpc>
                <a:spcPct val="100000"/>
              </a:lnSpc>
              <a:spcBef>
                <a:spcPts val="700"/>
              </a:spcBef>
              <a:spcAft>
                <a:spcPts val="0"/>
              </a:spcAft>
              <a:buClr>
                <a:srgbClr val="000000"/>
              </a:buClr>
              <a:buSzPts val="900"/>
              <a:buChar char="•"/>
              <a:defRPr/>
            </a:lvl2pPr>
            <a:lvl3pPr marL="1371600" lvl="2" indent="-285750" algn="l">
              <a:lnSpc>
                <a:spcPct val="100000"/>
              </a:lnSpc>
              <a:spcBef>
                <a:spcPts val="700"/>
              </a:spcBef>
              <a:spcAft>
                <a:spcPts val="0"/>
              </a:spcAft>
              <a:buClr>
                <a:srgbClr val="000000"/>
              </a:buClr>
              <a:buSzPts val="900"/>
              <a:buChar char="•"/>
              <a:defRPr/>
            </a:lvl3pPr>
            <a:lvl4pPr marL="1828800" lvl="3" indent="-285750" algn="l">
              <a:lnSpc>
                <a:spcPct val="100000"/>
              </a:lnSpc>
              <a:spcBef>
                <a:spcPts val="700"/>
              </a:spcBef>
              <a:spcAft>
                <a:spcPts val="0"/>
              </a:spcAft>
              <a:buClr>
                <a:srgbClr val="000000"/>
              </a:buClr>
              <a:buSzPts val="900"/>
              <a:buChar char="•"/>
              <a:defRPr/>
            </a:lvl4pPr>
            <a:lvl5pPr marL="2286000" lvl="4" indent="-285750" algn="l">
              <a:lnSpc>
                <a:spcPct val="100000"/>
              </a:lnSpc>
              <a:spcBef>
                <a:spcPts val="700"/>
              </a:spcBef>
              <a:spcAft>
                <a:spcPts val="0"/>
              </a:spcAft>
              <a:buClr>
                <a:srgbClr val="000000"/>
              </a:buClr>
              <a:buSzPts val="900"/>
              <a:buChar char="•"/>
              <a:defRPr/>
            </a:lvl5pPr>
            <a:lvl6pPr marL="2743200" lvl="5" indent="-285750" algn="l">
              <a:lnSpc>
                <a:spcPct val="100000"/>
              </a:lnSpc>
              <a:spcBef>
                <a:spcPts val="700"/>
              </a:spcBef>
              <a:spcAft>
                <a:spcPts val="0"/>
              </a:spcAft>
              <a:buClr>
                <a:srgbClr val="000000"/>
              </a:buClr>
              <a:buSzPts val="900"/>
              <a:buChar char="•"/>
              <a:defRPr/>
            </a:lvl6pPr>
            <a:lvl7pPr marL="3200400" lvl="6" indent="-285750" algn="l">
              <a:lnSpc>
                <a:spcPct val="100000"/>
              </a:lnSpc>
              <a:spcBef>
                <a:spcPts val="700"/>
              </a:spcBef>
              <a:spcAft>
                <a:spcPts val="0"/>
              </a:spcAft>
              <a:buClr>
                <a:srgbClr val="000000"/>
              </a:buClr>
              <a:buSzPts val="900"/>
              <a:buChar char="•"/>
              <a:defRPr/>
            </a:lvl7pPr>
            <a:lvl8pPr marL="3657600" lvl="7" indent="-285750" algn="l">
              <a:lnSpc>
                <a:spcPct val="100000"/>
              </a:lnSpc>
              <a:spcBef>
                <a:spcPts val="700"/>
              </a:spcBef>
              <a:spcAft>
                <a:spcPts val="0"/>
              </a:spcAft>
              <a:buClr>
                <a:srgbClr val="000000"/>
              </a:buClr>
              <a:buSzPts val="900"/>
              <a:buChar char="•"/>
              <a:defRPr/>
            </a:lvl8pPr>
            <a:lvl9pPr marL="4114800" lvl="8" indent="-285750" algn="l">
              <a:lnSpc>
                <a:spcPct val="100000"/>
              </a:lnSpc>
              <a:spcBef>
                <a:spcPts val="700"/>
              </a:spcBef>
              <a:spcAft>
                <a:spcPts val="0"/>
              </a:spcAft>
              <a:buClr>
                <a:srgbClr val="000000"/>
              </a:buClr>
              <a:buSzPts val="900"/>
              <a:buChar char="•"/>
              <a:defRPr/>
            </a:lvl9pPr>
          </a:lstStyle>
          <a:p>
            <a:endParaRPr/>
          </a:p>
        </p:txBody>
      </p:sp>
      <p:sp>
        <p:nvSpPr>
          <p:cNvPr id="27" name="Google Shape;27;p52"/>
          <p:cNvSpPr txBox="1">
            <a:spLocks noGrp="1"/>
          </p:cNvSpPr>
          <p:nvPr>
            <p:ph type="dt" idx="10"/>
          </p:nvPr>
        </p:nvSpPr>
        <p:spPr>
          <a:xfrm>
            <a:off x="0" y="0"/>
            <a:ext cx="1125000" cy="1500000"/>
          </a:xfrm>
          <a:prstGeom prst="rect">
            <a:avLst/>
          </a:prstGeom>
          <a:noFill/>
          <a:ln>
            <a:noFill/>
          </a:ln>
        </p:spPr>
        <p:txBody>
          <a:bodyPr spcFirstLastPara="1" wrap="square" lIns="38100" tIns="19050" rIns="38100" bIns="19050" anchor="t" anchorCtr="0">
            <a:noAutofit/>
          </a:bodyPr>
          <a:lstStyle>
            <a:lvl1pPr marR="0" lvl="0"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1pPr>
            <a:lvl2pPr marR="0" lvl="1"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2pPr>
            <a:lvl3pPr marR="0" lvl="2"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3pPr>
            <a:lvl4pPr marR="0" lvl="3"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4pPr>
            <a:lvl5pPr marR="0" lvl="4"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5pPr>
            <a:lvl6pPr marR="0" lvl="5"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6pPr>
            <a:lvl7pPr marR="0" lvl="6"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7pPr>
            <a:lvl8pPr marR="0" lvl="7"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8pPr>
            <a:lvl9pPr marR="0" lvl="8"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9pPr>
          </a:lstStyle>
          <a:p>
            <a:endParaRPr/>
          </a:p>
        </p:txBody>
      </p:sp>
      <p:sp>
        <p:nvSpPr>
          <p:cNvPr id="28" name="Google Shape;28;p52"/>
          <p:cNvSpPr txBox="1">
            <a:spLocks noGrp="1"/>
          </p:cNvSpPr>
          <p:nvPr>
            <p:ph type="ftr" idx="11"/>
          </p:nvPr>
        </p:nvSpPr>
        <p:spPr>
          <a:xfrm>
            <a:off x="0" y="0"/>
            <a:ext cx="1125000" cy="1500000"/>
          </a:xfrm>
          <a:prstGeom prst="rect">
            <a:avLst/>
          </a:prstGeom>
          <a:noFill/>
          <a:ln>
            <a:noFill/>
          </a:ln>
        </p:spPr>
        <p:txBody>
          <a:bodyPr spcFirstLastPara="1" wrap="square" lIns="38100" tIns="19050" rIns="38100" bIns="19050" anchor="t" anchorCtr="0">
            <a:noAutofit/>
          </a:bodyPr>
          <a:lstStyle>
            <a:lvl1pPr marR="0" lvl="0"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1pPr>
            <a:lvl2pPr marR="0" lvl="1"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2pPr>
            <a:lvl3pPr marR="0" lvl="2"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3pPr>
            <a:lvl4pPr marR="0" lvl="3"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4pPr>
            <a:lvl5pPr marR="0" lvl="4"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5pPr>
            <a:lvl6pPr marR="0" lvl="5"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6pPr>
            <a:lvl7pPr marR="0" lvl="6"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7pPr>
            <a:lvl8pPr marR="0" lvl="7"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8pPr>
            <a:lvl9pPr marR="0" lvl="8" algn="l" rtl="0">
              <a:lnSpc>
                <a:spcPct val="100000"/>
              </a:lnSpc>
              <a:spcBef>
                <a:spcPts val="700"/>
              </a:spcBef>
              <a:spcAft>
                <a:spcPts val="0"/>
              </a:spcAft>
              <a:buClr>
                <a:srgbClr val="000000"/>
              </a:buClr>
              <a:buSzPts val="600"/>
              <a:buFont typeface="Arial"/>
              <a:buNone/>
              <a:defRPr sz="1100" b="0" i="0" u="none" strike="noStrike" cap="none">
                <a:solidFill>
                  <a:srgbClr val="000000"/>
                </a:solidFill>
                <a:latin typeface="Avenir"/>
                <a:ea typeface="Avenir"/>
                <a:cs typeface="Avenir"/>
                <a:sym typeface="Avenir"/>
              </a:defRPr>
            </a:lvl9pPr>
          </a:lstStyle>
          <a:p>
            <a:endParaRPr/>
          </a:p>
        </p:txBody>
      </p:sp>
      <p:sp>
        <p:nvSpPr>
          <p:cNvPr id="29" name="Google Shape;29;p52"/>
          <p:cNvSpPr txBox="1">
            <a:spLocks noGrp="1"/>
          </p:cNvSpPr>
          <p:nvPr>
            <p:ph type="sldNum" idx="12"/>
          </p:nvPr>
        </p:nvSpPr>
        <p:spPr>
          <a:xfrm>
            <a:off x="4499967" y="6539706"/>
            <a:ext cx="138600" cy="187500"/>
          </a:xfrm>
          <a:prstGeom prst="rect">
            <a:avLst/>
          </a:prstGeom>
          <a:noFill/>
          <a:ln>
            <a:noFill/>
          </a:ln>
        </p:spPr>
        <p:txBody>
          <a:bodyPr spcFirstLastPara="1" wrap="square" lIns="21175" tIns="21175" rIns="21175" bIns="21175" anchor="b" anchorCtr="0">
            <a:noAutofit/>
          </a:bodyPr>
          <a:lstStyle>
            <a:lvl1pPr marL="0" marR="0" lvl="0"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6"/>
        <p:cNvGrpSpPr/>
        <p:nvPr/>
      </p:nvGrpSpPr>
      <p:grpSpPr>
        <a:xfrm>
          <a:off x="0" y="0"/>
          <a:ext cx="0" cy="0"/>
          <a:chOff x="0" y="0"/>
          <a:chExt cx="0" cy="0"/>
        </a:xfrm>
      </p:grpSpPr>
      <p:sp>
        <p:nvSpPr>
          <p:cNvPr id="137" name="Google Shape;137;p62"/>
          <p:cNvSpPr txBox="1">
            <a:spLocks noGrp="1"/>
          </p:cNvSpPr>
          <p:nvPr>
            <p:ph type="ctrTitle"/>
          </p:nvPr>
        </p:nvSpPr>
        <p:spPr>
          <a:xfrm>
            <a:off x="311708" y="992767"/>
            <a:ext cx="8520600" cy="2736900"/>
          </a:xfrm>
          <a:prstGeom prst="rect">
            <a:avLst/>
          </a:prstGeom>
          <a:noFill/>
          <a:ln>
            <a:noFill/>
          </a:ln>
        </p:spPr>
        <p:txBody>
          <a:bodyPr spcFirstLastPara="1" wrap="square" lIns="101575" tIns="101575" rIns="101575" bIns="101575" anchor="b" anchorCtr="0">
            <a:normAutofit/>
          </a:bodyPr>
          <a:lstStyle>
            <a:lvl1pPr lvl="0" algn="ctr">
              <a:lnSpc>
                <a:spcPct val="100000"/>
              </a:lnSpc>
              <a:spcBef>
                <a:spcPts val="0"/>
              </a:spcBef>
              <a:spcAft>
                <a:spcPts val="0"/>
              </a:spcAft>
              <a:buSzPts val="5800"/>
              <a:buNone/>
              <a:defRPr sz="5800"/>
            </a:lvl1pPr>
            <a:lvl2pPr lvl="1" algn="ctr">
              <a:lnSpc>
                <a:spcPct val="100000"/>
              </a:lnSpc>
              <a:spcBef>
                <a:spcPts val="0"/>
              </a:spcBef>
              <a:spcAft>
                <a:spcPts val="0"/>
              </a:spcAft>
              <a:buSzPts val="5800"/>
              <a:buNone/>
              <a:defRPr sz="5800"/>
            </a:lvl2pPr>
            <a:lvl3pPr lvl="2" algn="ctr">
              <a:lnSpc>
                <a:spcPct val="100000"/>
              </a:lnSpc>
              <a:spcBef>
                <a:spcPts val="0"/>
              </a:spcBef>
              <a:spcAft>
                <a:spcPts val="0"/>
              </a:spcAft>
              <a:buSzPts val="5800"/>
              <a:buNone/>
              <a:defRPr sz="5800"/>
            </a:lvl3pPr>
            <a:lvl4pPr lvl="3" algn="ctr">
              <a:lnSpc>
                <a:spcPct val="100000"/>
              </a:lnSpc>
              <a:spcBef>
                <a:spcPts val="0"/>
              </a:spcBef>
              <a:spcAft>
                <a:spcPts val="0"/>
              </a:spcAft>
              <a:buSzPts val="5800"/>
              <a:buNone/>
              <a:defRPr sz="5800"/>
            </a:lvl4pPr>
            <a:lvl5pPr lvl="4" algn="ctr">
              <a:lnSpc>
                <a:spcPct val="100000"/>
              </a:lnSpc>
              <a:spcBef>
                <a:spcPts val="0"/>
              </a:spcBef>
              <a:spcAft>
                <a:spcPts val="0"/>
              </a:spcAft>
              <a:buSzPts val="5800"/>
              <a:buNone/>
              <a:defRPr sz="5800"/>
            </a:lvl5pPr>
            <a:lvl6pPr lvl="5" algn="ctr">
              <a:lnSpc>
                <a:spcPct val="100000"/>
              </a:lnSpc>
              <a:spcBef>
                <a:spcPts val="0"/>
              </a:spcBef>
              <a:spcAft>
                <a:spcPts val="0"/>
              </a:spcAft>
              <a:buSzPts val="5800"/>
              <a:buNone/>
              <a:defRPr sz="5800"/>
            </a:lvl6pPr>
            <a:lvl7pPr lvl="6" algn="ctr">
              <a:lnSpc>
                <a:spcPct val="100000"/>
              </a:lnSpc>
              <a:spcBef>
                <a:spcPts val="0"/>
              </a:spcBef>
              <a:spcAft>
                <a:spcPts val="0"/>
              </a:spcAft>
              <a:buSzPts val="5800"/>
              <a:buNone/>
              <a:defRPr sz="5800"/>
            </a:lvl7pPr>
            <a:lvl8pPr lvl="7" algn="ctr">
              <a:lnSpc>
                <a:spcPct val="100000"/>
              </a:lnSpc>
              <a:spcBef>
                <a:spcPts val="0"/>
              </a:spcBef>
              <a:spcAft>
                <a:spcPts val="0"/>
              </a:spcAft>
              <a:buSzPts val="5800"/>
              <a:buNone/>
              <a:defRPr sz="5800"/>
            </a:lvl8pPr>
            <a:lvl9pPr lvl="8" algn="ctr">
              <a:lnSpc>
                <a:spcPct val="100000"/>
              </a:lnSpc>
              <a:spcBef>
                <a:spcPts val="0"/>
              </a:spcBef>
              <a:spcAft>
                <a:spcPts val="0"/>
              </a:spcAft>
              <a:buSzPts val="5800"/>
              <a:buNone/>
              <a:defRPr sz="5800"/>
            </a:lvl9pPr>
          </a:lstStyle>
          <a:p>
            <a:endParaRPr/>
          </a:p>
        </p:txBody>
      </p:sp>
      <p:sp>
        <p:nvSpPr>
          <p:cNvPr id="138" name="Google Shape;138;p62"/>
          <p:cNvSpPr txBox="1">
            <a:spLocks noGrp="1"/>
          </p:cNvSpPr>
          <p:nvPr>
            <p:ph type="subTitle" idx="1"/>
          </p:nvPr>
        </p:nvSpPr>
        <p:spPr>
          <a:xfrm>
            <a:off x="311700" y="3778833"/>
            <a:ext cx="8520600" cy="1056900"/>
          </a:xfrm>
          <a:prstGeom prst="rect">
            <a:avLst/>
          </a:prstGeom>
          <a:noFill/>
          <a:ln>
            <a:noFill/>
          </a:ln>
        </p:spPr>
        <p:txBody>
          <a:bodyPr spcFirstLastPara="1" wrap="square" lIns="101575" tIns="101575" rIns="101575" bIns="101575" anchor="t" anchorCtr="0">
            <a:normAutofit/>
          </a:bodyPr>
          <a:lstStyle>
            <a:lvl1pPr lvl="0" algn="ctr">
              <a:lnSpc>
                <a:spcPct val="100000"/>
              </a:lnSpc>
              <a:spcBef>
                <a:spcPts val="0"/>
              </a:spcBef>
              <a:spcAft>
                <a:spcPts val="0"/>
              </a:spcAft>
              <a:buSzPts val="3100"/>
              <a:buNone/>
              <a:defRPr sz="3100"/>
            </a:lvl1pPr>
            <a:lvl2pPr lvl="1" algn="ctr">
              <a:lnSpc>
                <a:spcPct val="100000"/>
              </a:lnSpc>
              <a:spcBef>
                <a:spcPts val="0"/>
              </a:spcBef>
              <a:spcAft>
                <a:spcPts val="0"/>
              </a:spcAft>
              <a:buSzPts val="3100"/>
              <a:buNone/>
              <a:defRPr sz="3100"/>
            </a:lvl2pPr>
            <a:lvl3pPr lvl="2" algn="ctr">
              <a:lnSpc>
                <a:spcPct val="100000"/>
              </a:lnSpc>
              <a:spcBef>
                <a:spcPts val="0"/>
              </a:spcBef>
              <a:spcAft>
                <a:spcPts val="0"/>
              </a:spcAft>
              <a:buSzPts val="3100"/>
              <a:buNone/>
              <a:defRPr sz="3100"/>
            </a:lvl3pPr>
            <a:lvl4pPr lvl="3" algn="ctr">
              <a:lnSpc>
                <a:spcPct val="100000"/>
              </a:lnSpc>
              <a:spcBef>
                <a:spcPts val="0"/>
              </a:spcBef>
              <a:spcAft>
                <a:spcPts val="0"/>
              </a:spcAft>
              <a:buSzPts val="3100"/>
              <a:buNone/>
              <a:defRPr sz="3100"/>
            </a:lvl4pPr>
            <a:lvl5pPr lvl="4" algn="ctr">
              <a:lnSpc>
                <a:spcPct val="100000"/>
              </a:lnSpc>
              <a:spcBef>
                <a:spcPts val="0"/>
              </a:spcBef>
              <a:spcAft>
                <a:spcPts val="0"/>
              </a:spcAft>
              <a:buSzPts val="3100"/>
              <a:buNone/>
              <a:defRPr sz="3100"/>
            </a:lvl5pPr>
            <a:lvl6pPr lvl="5" algn="ctr">
              <a:lnSpc>
                <a:spcPct val="100000"/>
              </a:lnSpc>
              <a:spcBef>
                <a:spcPts val="0"/>
              </a:spcBef>
              <a:spcAft>
                <a:spcPts val="0"/>
              </a:spcAft>
              <a:buSzPts val="3100"/>
              <a:buNone/>
              <a:defRPr sz="3100"/>
            </a:lvl6pPr>
            <a:lvl7pPr lvl="6" algn="ctr">
              <a:lnSpc>
                <a:spcPct val="100000"/>
              </a:lnSpc>
              <a:spcBef>
                <a:spcPts val="0"/>
              </a:spcBef>
              <a:spcAft>
                <a:spcPts val="0"/>
              </a:spcAft>
              <a:buSzPts val="3100"/>
              <a:buNone/>
              <a:defRPr sz="3100"/>
            </a:lvl7pPr>
            <a:lvl8pPr lvl="7" algn="ctr">
              <a:lnSpc>
                <a:spcPct val="100000"/>
              </a:lnSpc>
              <a:spcBef>
                <a:spcPts val="0"/>
              </a:spcBef>
              <a:spcAft>
                <a:spcPts val="0"/>
              </a:spcAft>
              <a:buSzPts val="3100"/>
              <a:buNone/>
              <a:defRPr sz="3100"/>
            </a:lvl8pPr>
            <a:lvl9pPr lvl="8" algn="ctr">
              <a:lnSpc>
                <a:spcPct val="100000"/>
              </a:lnSpc>
              <a:spcBef>
                <a:spcPts val="0"/>
              </a:spcBef>
              <a:spcAft>
                <a:spcPts val="0"/>
              </a:spcAft>
              <a:buSzPts val="3100"/>
              <a:buNone/>
              <a:defRPr sz="3100"/>
            </a:lvl9pPr>
          </a:lstStyle>
          <a:p>
            <a:endParaRPr/>
          </a:p>
        </p:txBody>
      </p:sp>
      <p:sp>
        <p:nvSpPr>
          <p:cNvPr id="139" name="Google Shape;139;p62"/>
          <p:cNvSpPr txBox="1">
            <a:spLocks noGrp="1"/>
          </p:cNvSpPr>
          <p:nvPr>
            <p:ph type="sldNum" idx="12"/>
          </p:nvPr>
        </p:nvSpPr>
        <p:spPr>
          <a:xfrm>
            <a:off x="8472458" y="6217622"/>
            <a:ext cx="548700" cy="525000"/>
          </a:xfrm>
          <a:prstGeom prst="rect">
            <a:avLst/>
          </a:prstGeom>
          <a:noFill/>
          <a:ln>
            <a:noFill/>
          </a:ln>
        </p:spPr>
        <p:txBody>
          <a:bodyPr spcFirstLastPara="1" wrap="square" lIns="101575" tIns="101575" rIns="101575" bIns="101575"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0"/>
        <p:cNvGrpSpPr/>
        <p:nvPr/>
      </p:nvGrpSpPr>
      <p:grpSpPr>
        <a:xfrm>
          <a:off x="0" y="0"/>
          <a:ext cx="0" cy="0"/>
          <a:chOff x="0" y="0"/>
          <a:chExt cx="0" cy="0"/>
        </a:xfrm>
      </p:grpSpPr>
      <p:sp>
        <p:nvSpPr>
          <p:cNvPr id="141" name="Google Shape;141;p74"/>
          <p:cNvSpPr txBox="1">
            <a:spLocks noGrp="1"/>
          </p:cNvSpPr>
          <p:nvPr>
            <p:ph type="title"/>
          </p:nvPr>
        </p:nvSpPr>
        <p:spPr>
          <a:xfrm>
            <a:off x="311700" y="2867800"/>
            <a:ext cx="8520600" cy="1122600"/>
          </a:xfrm>
          <a:prstGeom prst="rect">
            <a:avLst/>
          </a:prstGeom>
          <a:noFill/>
          <a:ln>
            <a:noFill/>
          </a:ln>
        </p:spPr>
        <p:txBody>
          <a:bodyPr spcFirstLastPara="1" wrap="square" lIns="101575" tIns="101575" rIns="101575" bIns="101575" anchor="ctr" anchorCtr="0">
            <a:normAutofit/>
          </a:bodyPr>
          <a:lstStyle>
            <a:lvl1pPr lvl="0" algn="ctr">
              <a:lnSpc>
                <a:spcPct val="100000"/>
              </a:lnSpc>
              <a:spcBef>
                <a:spcPts val="0"/>
              </a:spcBef>
              <a:spcAft>
                <a:spcPts val="0"/>
              </a:spcAft>
              <a:buSzPts val="4000"/>
              <a:buNone/>
              <a:defRPr sz="4000"/>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142" name="Google Shape;142;p74"/>
          <p:cNvSpPr txBox="1">
            <a:spLocks noGrp="1"/>
          </p:cNvSpPr>
          <p:nvPr>
            <p:ph type="sldNum" idx="12"/>
          </p:nvPr>
        </p:nvSpPr>
        <p:spPr>
          <a:xfrm>
            <a:off x="8472458" y="6217622"/>
            <a:ext cx="548700" cy="525000"/>
          </a:xfrm>
          <a:prstGeom prst="rect">
            <a:avLst/>
          </a:prstGeom>
          <a:noFill/>
          <a:ln>
            <a:noFill/>
          </a:ln>
        </p:spPr>
        <p:txBody>
          <a:bodyPr spcFirstLastPara="1" wrap="square" lIns="101575" tIns="101575" rIns="101575" bIns="101575"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3"/>
        <p:cNvGrpSpPr/>
        <p:nvPr/>
      </p:nvGrpSpPr>
      <p:grpSpPr>
        <a:xfrm>
          <a:off x="0" y="0"/>
          <a:ext cx="0" cy="0"/>
          <a:chOff x="0" y="0"/>
          <a:chExt cx="0" cy="0"/>
        </a:xfrm>
      </p:grpSpPr>
      <p:sp>
        <p:nvSpPr>
          <p:cNvPr id="144" name="Google Shape;144;p75"/>
          <p:cNvSpPr txBox="1">
            <a:spLocks noGrp="1"/>
          </p:cNvSpPr>
          <p:nvPr>
            <p:ph type="title"/>
          </p:nvPr>
        </p:nvSpPr>
        <p:spPr>
          <a:xfrm>
            <a:off x="311700" y="593367"/>
            <a:ext cx="8520600" cy="763800"/>
          </a:xfrm>
          <a:prstGeom prst="rect">
            <a:avLst/>
          </a:prstGeom>
          <a:noFill/>
          <a:ln>
            <a:noFill/>
          </a:ln>
        </p:spPr>
        <p:txBody>
          <a:bodyPr spcFirstLastPara="1" wrap="square" lIns="101575" tIns="101575" rIns="101575" bIns="101575" anchor="t" anchorCtr="0">
            <a:normAutofit/>
          </a:bodyPr>
          <a:lstStyle>
            <a:lvl1pPr lvl="0" algn="l">
              <a:lnSpc>
                <a:spcPct val="100000"/>
              </a:lnSpc>
              <a:spcBef>
                <a:spcPts val="0"/>
              </a:spcBef>
              <a:spcAft>
                <a:spcPts val="0"/>
              </a:spcAft>
              <a:buSzPts val="3100"/>
              <a:buNone/>
              <a:defRPr/>
            </a:lvl1pPr>
            <a:lvl2pPr lvl="1" algn="l">
              <a:lnSpc>
                <a:spcPct val="100000"/>
              </a:lnSpc>
              <a:spcBef>
                <a:spcPts val="0"/>
              </a:spcBef>
              <a:spcAft>
                <a:spcPts val="0"/>
              </a:spcAft>
              <a:buSzPts val="3100"/>
              <a:buNone/>
              <a:defRPr/>
            </a:lvl2pPr>
            <a:lvl3pPr lvl="2" algn="l">
              <a:lnSpc>
                <a:spcPct val="100000"/>
              </a:lnSpc>
              <a:spcBef>
                <a:spcPts val="0"/>
              </a:spcBef>
              <a:spcAft>
                <a:spcPts val="0"/>
              </a:spcAft>
              <a:buSzPts val="3100"/>
              <a:buNone/>
              <a:defRPr/>
            </a:lvl3pPr>
            <a:lvl4pPr lvl="3" algn="l">
              <a:lnSpc>
                <a:spcPct val="100000"/>
              </a:lnSpc>
              <a:spcBef>
                <a:spcPts val="0"/>
              </a:spcBef>
              <a:spcAft>
                <a:spcPts val="0"/>
              </a:spcAft>
              <a:buSzPts val="3100"/>
              <a:buNone/>
              <a:defRPr/>
            </a:lvl4pPr>
            <a:lvl5pPr lvl="4" algn="l">
              <a:lnSpc>
                <a:spcPct val="100000"/>
              </a:lnSpc>
              <a:spcBef>
                <a:spcPts val="0"/>
              </a:spcBef>
              <a:spcAft>
                <a:spcPts val="0"/>
              </a:spcAft>
              <a:buSzPts val="3100"/>
              <a:buNone/>
              <a:defRPr/>
            </a:lvl5pPr>
            <a:lvl6pPr lvl="5" algn="l">
              <a:lnSpc>
                <a:spcPct val="100000"/>
              </a:lnSpc>
              <a:spcBef>
                <a:spcPts val="0"/>
              </a:spcBef>
              <a:spcAft>
                <a:spcPts val="0"/>
              </a:spcAft>
              <a:buSzPts val="3100"/>
              <a:buNone/>
              <a:defRPr/>
            </a:lvl6pPr>
            <a:lvl7pPr lvl="6" algn="l">
              <a:lnSpc>
                <a:spcPct val="100000"/>
              </a:lnSpc>
              <a:spcBef>
                <a:spcPts val="0"/>
              </a:spcBef>
              <a:spcAft>
                <a:spcPts val="0"/>
              </a:spcAft>
              <a:buSzPts val="3100"/>
              <a:buNone/>
              <a:defRPr/>
            </a:lvl7pPr>
            <a:lvl8pPr lvl="7" algn="l">
              <a:lnSpc>
                <a:spcPct val="100000"/>
              </a:lnSpc>
              <a:spcBef>
                <a:spcPts val="0"/>
              </a:spcBef>
              <a:spcAft>
                <a:spcPts val="0"/>
              </a:spcAft>
              <a:buSzPts val="3100"/>
              <a:buNone/>
              <a:defRPr/>
            </a:lvl8pPr>
            <a:lvl9pPr lvl="8" algn="l">
              <a:lnSpc>
                <a:spcPct val="100000"/>
              </a:lnSpc>
              <a:spcBef>
                <a:spcPts val="0"/>
              </a:spcBef>
              <a:spcAft>
                <a:spcPts val="0"/>
              </a:spcAft>
              <a:buSzPts val="3100"/>
              <a:buNone/>
              <a:defRPr/>
            </a:lvl9pPr>
          </a:lstStyle>
          <a:p>
            <a:endParaRPr/>
          </a:p>
        </p:txBody>
      </p:sp>
      <p:sp>
        <p:nvSpPr>
          <p:cNvPr id="145" name="Google Shape;145;p75"/>
          <p:cNvSpPr txBox="1">
            <a:spLocks noGrp="1"/>
          </p:cNvSpPr>
          <p:nvPr>
            <p:ph type="body" idx="1"/>
          </p:nvPr>
        </p:nvSpPr>
        <p:spPr>
          <a:xfrm>
            <a:off x="311700" y="1536633"/>
            <a:ext cx="8520600" cy="4555200"/>
          </a:xfrm>
          <a:prstGeom prst="rect">
            <a:avLst/>
          </a:prstGeom>
          <a:noFill/>
          <a:ln>
            <a:noFill/>
          </a:ln>
        </p:spPr>
        <p:txBody>
          <a:bodyPr spcFirstLastPara="1" wrap="square" lIns="101575" tIns="101575" rIns="101575" bIns="101575" anchor="t" anchorCtr="0">
            <a:normAutofit/>
          </a:bodyPr>
          <a:lstStyle>
            <a:lvl1pPr marL="457200" lvl="0" indent="-355600" algn="l">
              <a:lnSpc>
                <a:spcPct val="115000"/>
              </a:lnSpc>
              <a:spcBef>
                <a:spcPts val="0"/>
              </a:spcBef>
              <a:spcAft>
                <a:spcPts val="0"/>
              </a:spcAft>
              <a:buSzPts val="2000"/>
              <a:buChar char="●"/>
              <a:defRPr/>
            </a:lvl1pPr>
            <a:lvl2pPr marL="914400" lvl="1" indent="-323850" algn="l">
              <a:lnSpc>
                <a:spcPct val="115000"/>
              </a:lnSpc>
              <a:spcBef>
                <a:spcPts val="0"/>
              </a:spcBef>
              <a:spcAft>
                <a:spcPts val="0"/>
              </a:spcAft>
              <a:buSzPts val="1500"/>
              <a:buChar char="○"/>
              <a:defRPr/>
            </a:lvl2pPr>
            <a:lvl3pPr marL="1371600" lvl="2" indent="-323850" algn="l">
              <a:lnSpc>
                <a:spcPct val="115000"/>
              </a:lnSpc>
              <a:spcBef>
                <a:spcPts val="0"/>
              </a:spcBef>
              <a:spcAft>
                <a:spcPts val="0"/>
              </a:spcAft>
              <a:buSzPts val="1500"/>
              <a:buChar char="■"/>
              <a:defRPr/>
            </a:lvl3pPr>
            <a:lvl4pPr marL="1828800" lvl="3" indent="-323850" algn="l">
              <a:lnSpc>
                <a:spcPct val="115000"/>
              </a:lnSpc>
              <a:spcBef>
                <a:spcPts val="0"/>
              </a:spcBef>
              <a:spcAft>
                <a:spcPts val="0"/>
              </a:spcAft>
              <a:buSzPts val="1500"/>
              <a:buChar char="●"/>
              <a:defRPr/>
            </a:lvl4pPr>
            <a:lvl5pPr marL="2286000" lvl="4" indent="-323850" algn="l">
              <a:lnSpc>
                <a:spcPct val="115000"/>
              </a:lnSpc>
              <a:spcBef>
                <a:spcPts val="0"/>
              </a:spcBef>
              <a:spcAft>
                <a:spcPts val="0"/>
              </a:spcAft>
              <a:buSzPts val="1500"/>
              <a:buChar char="○"/>
              <a:defRPr/>
            </a:lvl5pPr>
            <a:lvl6pPr marL="2743200" lvl="5" indent="-323850" algn="l">
              <a:lnSpc>
                <a:spcPct val="115000"/>
              </a:lnSpc>
              <a:spcBef>
                <a:spcPts val="0"/>
              </a:spcBef>
              <a:spcAft>
                <a:spcPts val="0"/>
              </a:spcAft>
              <a:buSzPts val="1500"/>
              <a:buChar char="■"/>
              <a:defRPr/>
            </a:lvl6pPr>
            <a:lvl7pPr marL="3200400" lvl="6" indent="-323850" algn="l">
              <a:lnSpc>
                <a:spcPct val="115000"/>
              </a:lnSpc>
              <a:spcBef>
                <a:spcPts val="0"/>
              </a:spcBef>
              <a:spcAft>
                <a:spcPts val="0"/>
              </a:spcAft>
              <a:buSzPts val="1500"/>
              <a:buChar char="●"/>
              <a:defRPr/>
            </a:lvl7pPr>
            <a:lvl8pPr marL="3657600" lvl="7" indent="-323850" algn="l">
              <a:lnSpc>
                <a:spcPct val="115000"/>
              </a:lnSpc>
              <a:spcBef>
                <a:spcPts val="0"/>
              </a:spcBef>
              <a:spcAft>
                <a:spcPts val="0"/>
              </a:spcAft>
              <a:buSzPts val="1500"/>
              <a:buChar char="○"/>
              <a:defRPr/>
            </a:lvl8pPr>
            <a:lvl9pPr marL="4114800" lvl="8" indent="-323850" algn="l">
              <a:lnSpc>
                <a:spcPct val="115000"/>
              </a:lnSpc>
              <a:spcBef>
                <a:spcPts val="0"/>
              </a:spcBef>
              <a:spcAft>
                <a:spcPts val="0"/>
              </a:spcAft>
              <a:buSzPts val="1500"/>
              <a:buChar char="■"/>
              <a:defRPr/>
            </a:lvl9pPr>
          </a:lstStyle>
          <a:p>
            <a:endParaRPr/>
          </a:p>
        </p:txBody>
      </p:sp>
      <p:sp>
        <p:nvSpPr>
          <p:cNvPr id="146" name="Google Shape;146;p75"/>
          <p:cNvSpPr txBox="1">
            <a:spLocks noGrp="1"/>
          </p:cNvSpPr>
          <p:nvPr>
            <p:ph type="sldNum" idx="12"/>
          </p:nvPr>
        </p:nvSpPr>
        <p:spPr>
          <a:xfrm>
            <a:off x="8472458" y="6217622"/>
            <a:ext cx="548700" cy="525000"/>
          </a:xfrm>
          <a:prstGeom prst="rect">
            <a:avLst/>
          </a:prstGeom>
          <a:noFill/>
          <a:ln>
            <a:noFill/>
          </a:ln>
        </p:spPr>
        <p:txBody>
          <a:bodyPr spcFirstLastPara="1" wrap="square" lIns="101575" tIns="101575" rIns="101575" bIns="101575"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7"/>
        <p:cNvGrpSpPr/>
        <p:nvPr/>
      </p:nvGrpSpPr>
      <p:grpSpPr>
        <a:xfrm>
          <a:off x="0" y="0"/>
          <a:ext cx="0" cy="0"/>
          <a:chOff x="0" y="0"/>
          <a:chExt cx="0" cy="0"/>
        </a:xfrm>
      </p:grpSpPr>
      <p:sp>
        <p:nvSpPr>
          <p:cNvPr id="148" name="Google Shape;148;p76"/>
          <p:cNvSpPr txBox="1">
            <a:spLocks noGrp="1"/>
          </p:cNvSpPr>
          <p:nvPr>
            <p:ph type="title"/>
          </p:nvPr>
        </p:nvSpPr>
        <p:spPr>
          <a:xfrm>
            <a:off x="311700" y="593367"/>
            <a:ext cx="8520600" cy="763800"/>
          </a:xfrm>
          <a:prstGeom prst="rect">
            <a:avLst/>
          </a:prstGeom>
          <a:noFill/>
          <a:ln>
            <a:noFill/>
          </a:ln>
        </p:spPr>
        <p:txBody>
          <a:bodyPr spcFirstLastPara="1" wrap="square" lIns="101575" tIns="101575" rIns="101575" bIns="101575" anchor="t" anchorCtr="0">
            <a:normAutofit/>
          </a:bodyPr>
          <a:lstStyle>
            <a:lvl1pPr lvl="0" algn="l">
              <a:lnSpc>
                <a:spcPct val="100000"/>
              </a:lnSpc>
              <a:spcBef>
                <a:spcPts val="0"/>
              </a:spcBef>
              <a:spcAft>
                <a:spcPts val="0"/>
              </a:spcAft>
              <a:buSzPts val="3100"/>
              <a:buNone/>
              <a:defRPr/>
            </a:lvl1pPr>
            <a:lvl2pPr lvl="1" algn="l">
              <a:lnSpc>
                <a:spcPct val="100000"/>
              </a:lnSpc>
              <a:spcBef>
                <a:spcPts val="0"/>
              </a:spcBef>
              <a:spcAft>
                <a:spcPts val="0"/>
              </a:spcAft>
              <a:buSzPts val="3100"/>
              <a:buNone/>
              <a:defRPr/>
            </a:lvl2pPr>
            <a:lvl3pPr lvl="2" algn="l">
              <a:lnSpc>
                <a:spcPct val="100000"/>
              </a:lnSpc>
              <a:spcBef>
                <a:spcPts val="0"/>
              </a:spcBef>
              <a:spcAft>
                <a:spcPts val="0"/>
              </a:spcAft>
              <a:buSzPts val="3100"/>
              <a:buNone/>
              <a:defRPr/>
            </a:lvl3pPr>
            <a:lvl4pPr lvl="3" algn="l">
              <a:lnSpc>
                <a:spcPct val="100000"/>
              </a:lnSpc>
              <a:spcBef>
                <a:spcPts val="0"/>
              </a:spcBef>
              <a:spcAft>
                <a:spcPts val="0"/>
              </a:spcAft>
              <a:buSzPts val="3100"/>
              <a:buNone/>
              <a:defRPr/>
            </a:lvl4pPr>
            <a:lvl5pPr lvl="4" algn="l">
              <a:lnSpc>
                <a:spcPct val="100000"/>
              </a:lnSpc>
              <a:spcBef>
                <a:spcPts val="0"/>
              </a:spcBef>
              <a:spcAft>
                <a:spcPts val="0"/>
              </a:spcAft>
              <a:buSzPts val="3100"/>
              <a:buNone/>
              <a:defRPr/>
            </a:lvl5pPr>
            <a:lvl6pPr lvl="5" algn="l">
              <a:lnSpc>
                <a:spcPct val="100000"/>
              </a:lnSpc>
              <a:spcBef>
                <a:spcPts val="0"/>
              </a:spcBef>
              <a:spcAft>
                <a:spcPts val="0"/>
              </a:spcAft>
              <a:buSzPts val="3100"/>
              <a:buNone/>
              <a:defRPr/>
            </a:lvl6pPr>
            <a:lvl7pPr lvl="6" algn="l">
              <a:lnSpc>
                <a:spcPct val="100000"/>
              </a:lnSpc>
              <a:spcBef>
                <a:spcPts val="0"/>
              </a:spcBef>
              <a:spcAft>
                <a:spcPts val="0"/>
              </a:spcAft>
              <a:buSzPts val="3100"/>
              <a:buNone/>
              <a:defRPr/>
            </a:lvl7pPr>
            <a:lvl8pPr lvl="7" algn="l">
              <a:lnSpc>
                <a:spcPct val="100000"/>
              </a:lnSpc>
              <a:spcBef>
                <a:spcPts val="0"/>
              </a:spcBef>
              <a:spcAft>
                <a:spcPts val="0"/>
              </a:spcAft>
              <a:buSzPts val="3100"/>
              <a:buNone/>
              <a:defRPr/>
            </a:lvl8pPr>
            <a:lvl9pPr lvl="8" algn="l">
              <a:lnSpc>
                <a:spcPct val="100000"/>
              </a:lnSpc>
              <a:spcBef>
                <a:spcPts val="0"/>
              </a:spcBef>
              <a:spcAft>
                <a:spcPts val="0"/>
              </a:spcAft>
              <a:buSzPts val="3100"/>
              <a:buNone/>
              <a:defRPr/>
            </a:lvl9pPr>
          </a:lstStyle>
          <a:p>
            <a:endParaRPr/>
          </a:p>
        </p:txBody>
      </p:sp>
      <p:sp>
        <p:nvSpPr>
          <p:cNvPr id="149" name="Google Shape;149;p76"/>
          <p:cNvSpPr txBox="1">
            <a:spLocks noGrp="1"/>
          </p:cNvSpPr>
          <p:nvPr>
            <p:ph type="body" idx="1"/>
          </p:nvPr>
        </p:nvSpPr>
        <p:spPr>
          <a:xfrm>
            <a:off x="311700" y="1536633"/>
            <a:ext cx="3999900" cy="4555200"/>
          </a:xfrm>
          <a:prstGeom prst="rect">
            <a:avLst/>
          </a:prstGeom>
          <a:noFill/>
          <a:ln>
            <a:noFill/>
          </a:ln>
        </p:spPr>
        <p:txBody>
          <a:bodyPr spcFirstLastPara="1" wrap="square" lIns="101575" tIns="101575" rIns="101575" bIns="101575" anchor="t" anchorCtr="0">
            <a:normAutofit/>
          </a:bodyPr>
          <a:lstStyle>
            <a:lvl1pPr marL="457200" lvl="0" indent="-323850" algn="l">
              <a:lnSpc>
                <a:spcPct val="115000"/>
              </a:lnSpc>
              <a:spcBef>
                <a:spcPts val="0"/>
              </a:spcBef>
              <a:spcAft>
                <a:spcPts val="0"/>
              </a:spcAft>
              <a:buSzPts val="1500"/>
              <a:buChar char="●"/>
              <a:defRPr sz="1500"/>
            </a:lvl1pPr>
            <a:lvl2pPr marL="914400" lvl="1" indent="-311150" algn="l">
              <a:lnSpc>
                <a:spcPct val="115000"/>
              </a:lnSpc>
              <a:spcBef>
                <a:spcPts val="0"/>
              </a:spcBef>
              <a:spcAft>
                <a:spcPts val="0"/>
              </a:spcAft>
              <a:buSzPts val="1300"/>
              <a:buChar char="○"/>
              <a:defRPr sz="1300"/>
            </a:lvl2pPr>
            <a:lvl3pPr marL="1371600" lvl="2" indent="-311150" algn="l">
              <a:lnSpc>
                <a:spcPct val="115000"/>
              </a:lnSpc>
              <a:spcBef>
                <a:spcPts val="0"/>
              </a:spcBef>
              <a:spcAft>
                <a:spcPts val="0"/>
              </a:spcAft>
              <a:buSzPts val="1300"/>
              <a:buChar char="■"/>
              <a:defRPr sz="1300"/>
            </a:lvl3pPr>
            <a:lvl4pPr marL="1828800" lvl="3" indent="-311150" algn="l">
              <a:lnSpc>
                <a:spcPct val="115000"/>
              </a:lnSpc>
              <a:spcBef>
                <a:spcPts val="0"/>
              </a:spcBef>
              <a:spcAft>
                <a:spcPts val="0"/>
              </a:spcAft>
              <a:buSzPts val="1300"/>
              <a:buChar char="●"/>
              <a:defRPr sz="1300"/>
            </a:lvl4pPr>
            <a:lvl5pPr marL="2286000" lvl="4" indent="-311150" algn="l">
              <a:lnSpc>
                <a:spcPct val="115000"/>
              </a:lnSpc>
              <a:spcBef>
                <a:spcPts val="0"/>
              </a:spcBef>
              <a:spcAft>
                <a:spcPts val="0"/>
              </a:spcAft>
              <a:buSzPts val="1300"/>
              <a:buChar char="○"/>
              <a:defRPr sz="1300"/>
            </a:lvl5pPr>
            <a:lvl6pPr marL="2743200" lvl="5" indent="-311150" algn="l">
              <a:lnSpc>
                <a:spcPct val="115000"/>
              </a:lnSpc>
              <a:spcBef>
                <a:spcPts val="0"/>
              </a:spcBef>
              <a:spcAft>
                <a:spcPts val="0"/>
              </a:spcAft>
              <a:buSzPts val="1300"/>
              <a:buChar char="■"/>
              <a:defRPr sz="1300"/>
            </a:lvl6pPr>
            <a:lvl7pPr marL="3200400" lvl="6" indent="-311150" algn="l">
              <a:lnSpc>
                <a:spcPct val="115000"/>
              </a:lnSpc>
              <a:spcBef>
                <a:spcPts val="0"/>
              </a:spcBef>
              <a:spcAft>
                <a:spcPts val="0"/>
              </a:spcAft>
              <a:buSzPts val="1300"/>
              <a:buChar char="●"/>
              <a:defRPr sz="1300"/>
            </a:lvl7pPr>
            <a:lvl8pPr marL="3657600" lvl="7" indent="-311150" algn="l">
              <a:lnSpc>
                <a:spcPct val="115000"/>
              </a:lnSpc>
              <a:spcBef>
                <a:spcPts val="0"/>
              </a:spcBef>
              <a:spcAft>
                <a:spcPts val="0"/>
              </a:spcAft>
              <a:buSzPts val="1300"/>
              <a:buChar char="○"/>
              <a:defRPr sz="1300"/>
            </a:lvl8pPr>
            <a:lvl9pPr marL="4114800" lvl="8" indent="-311150" algn="l">
              <a:lnSpc>
                <a:spcPct val="115000"/>
              </a:lnSpc>
              <a:spcBef>
                <a:spcPts val="0"/>
              </a:spcBef>
              <a:spcAft>
                <a:spcPts val="0"/>
              </a:spcAft>
              <a:buSzPts val="1300"/>
              <a:buChar char="■"/>
              <a:defRPr sz="1300"/>
            </a:lvl9pPr>
          </a:lstStyle>
          <a:p>
            <a:endParaRPr/>
          </a:p>
        </p:txBody>
      </p:sp>
      <p:sp>
        <p:nvSpPr>
          <p:cNvPr id="150" name="Google Shape;150;p76"/>
          <p:cNvSpPr txBox="1">
            <a:spLocks noGrp="1"/>
          </p:cNvSpPr>
          <p:nvPr>
            <p:ph type="body" idx="2"/>
          </p:nvPr>
        </p:nvSpPr>
        <p:spPr>
          <a:xfrm>
            <a:off x="4832400" y="1536633"/>
            <a:ext cx="3999900" cy="4555200"/>
          </a:xfrm>
          <a:prstGeom prst="rect">
            <a:avLst/>
          </a:prstGeom>
          <a:noFill/>
          <a:ln>
            <a:noFill/>
          </a:ln>
        </p:spPr>
        <p:txBody>
          <a:bodyPr spcFirstLastPara="1" wrap="square" lIns="101575" tIns="101575" rIns="101575" bIns="101575" anchor="t" anchorCtr="0">
            <a:normAutofit/>
          </a:bodyPr>
          <a:lstStyle>
            <a:lvl1pPr marL="457200" lvl="0" indent="-323850" algn="l">
              <a:lnSpc>
                <a:spcPct val="115000"/>
              </a:lnSpc>
              <a:spcBef>
                <a:spcPts val="0"/>
              </a:spcBef>
              <a:spcAft>
                <a:spcPts val="0"/>
              </a:spcAft>
              <a:buSzPts val="1500"/>
              <a:buChar char="●"/>
              <a:defRPr sz="1500"/>
            </a:lvl1pPr>
            <a:lvl2pPr marL="914400" lvl="1" indent="-311150" algn="l">
              <a:lnSpc>
                <a:spcPct val="115000"/>
              </a:lnSpc>
              <a:spcBef>
                <a:spcPts val="0"/>
              </a:spcBef>
              <a:spcAft>
                <a:spcPts val="0"/>
              </a:spcAft>
              <a:buSzPts val="1300"/>
              <a:buChar char="○"/>
              <a:defRPr sz="1300"/>
            </a:lvl2pPr>
            <a:lvl3pPr marL="1371600" lvl="2" indent="-311150" algn="l">
              <a:lnSpc>
                <a:spcPct val="115000"/>
              </a:lnSpc>
              <a:spcBef>
                <a:spcPts val="0"/>
              </a:spcBef>
              <a:spcAft>
                <a:spcPts val="0"/>
              </a:spcAft>
              <a:buSzPts val="1300"/>
              <a:buChar char="■"/>
              <a:defRPr sz="1300"/>
            </a:lvl3pPr>
            <a:lvl4pPr marL="1828800" lvl="3" indent="-311150" algn="l">
              <a:lnSpc>
                <a:spcPct val="115000"/>
              </a:lnSpc>
              <a:spcBef>
                <a:spcPts val="0"/>
              </a:spcBef>
              <a:spcAft>
                <a:spcPts val="0"/>
              </a:spcAft>
              <a:buSzPts val="1300"/>
              <a:buChar char="●"/>
              <a:defRPr sz="1300"/>
            </a:lvl4pPr>
            <a:lvl5pPr marL="2286000" lvl="4" indent="-311150" algn="l">
              <a:lnSpc>
                <a:spcPct val="115000"/>
              </a:lnSpc>
              <a:spcBef>
                <a:spcPts val="0"/>
              </a:spcBef>
              <a:spcAft>
                <a:spcPts val="0"/>
              </a:spcAft>
              <a:buSzPts val="1300"/>
              <a:buChar char="○"/>
              <a:defRPr sz="1300"/>
            </a:lvl5pPr>
            <a:lvl6pPr marL="2743200" lvl="5" indent="-311150" algn="l">
              <a:lnSpc>
                <a:spcPct val="115000"/>
              </a:lnSpc>
              <a:spcBef>
                <a:spcPts val="0"/>
              </a:spcBef>
              <a:spcAft>
                <a:spcPts val="0"/>
              </a:spcAft>
              <a:buSzPts val="1300"/>
              <a:buChar char="■"/>
              <a:defRPr sz="1300"/>
            </a:lvl6pPr>
            <a:lvl7pPr marL="3200400" lvl="6" indent="-311150" algn="l">
              <a:lnSpc>
                <a:spcPct val="115000"/>
              </a:lnSpc>
              <a:spcBef>
                <a:spcPts val="0"/>
              </a:spcBef>
              <a:spcAft>
                <a:spcPts val="0"/>
              </a:spcAft>
              <a:buSzPts val="1300"/>
              <a:buChar char="●"/>
              <a:defRPr sz="1300"/>
            </a:lvl7pPr>
            <a:lvl8pPr marL="3657600" lvl="7" indent="-311150" algn="l">
              <a:lnSpc>
                <a:spcPct val="115000"/>
              </a:lnSpc>
              <a:spcBef>
                <a:spcPts val="0"/>
              </a:spcBef>
              <a:spcAft>
                <a:spcPts val="0"/>
              </a:spcAft>
              <a:buSzPts val="1300"/>
              <a:buChar char="○"/>
              <a:defRPr sz="1300"/>
            </a:lvl8pPr>
            <a:lvl9pPr marL="4114800" lvl="8" indent="-311150" algn="l">
              <a:lnSpc>
                <a:spcPct val="115000"/>
              </a:lnSpc>
              <a:spcBef>
                <a:spcPts val="0"/>
              </a:spcBef>
              <a:spcAft>
                <a:spcPts val="0"/>
              </a:spcAft>
              <a:buSzPts val="1300"/>
              <a:buChar char="■"/>
              <a:defRPr sz="1300"/>
            </a:lvl9pPr>
          </a:lstStyle>
          <a:p>
            <a:endParaRPr/>
          </a:p>
        </p:txBody>
      </p:sp>
      <p:sp>
        <p:nvSpPr>
          <p:cNvPr id="151" name="Google Shape;151;p76"/>
          <p:cNvSpPr txBox="1">
            <a:spLocks noGrp="1"/>
          </p:cNvSpPr>
          <p:nvPr>
            <p:ph type="sldNum" idx="12"/>
          </p:nvPr>
        </p:nvSpPr>
        <p:spPr>
          <a:xfrm>
            <a:off x="8472458" y="6217622"/>
            <a:ext cx="548700" cy="525000"/>
          </a:xfrm>
          <a:prstGeom prst="rect">
            <a:avLst/>
          </a:prstGeom>
          <a:noFill/>
          <a:ln>
            <a:noFill/>
          </a:ln>
        </p:spPr>
        <p:txBody>
          <a:bodyPr spcFirstLastPara="1" wrap="square" lIns="101575" tIns="101575" rIns="101575" bIns="101575"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2"/>
        <p:cNvGrpSpPr/>
        <p:nvPr/>
      </p:nvGrpSpPr>
      <p:grpSpPr>
        <a:xfrm>
          <a:off x="0" y="0"/>
          <a:ext cx="0" cy="0"/>
          <a:chOff x="0" y="0"/>
          <a:chExt cx="0" cy="0"/>
        </a:xfrm>
      </p:grpSpPr>
      <p:sp>
        <p:nvSpPr>
          <p:cNvPr id="153" name="Google Shape;153;p77"/>
          <p:cNvSpPr txBox="1">
            <a:spLocks noGrp="1"/>
          </p:cNvSpPr>
          <p:nvPr>
            <p:ph type="title"/>
          </p:nvPr>
        </p:nvSpPr>
        <p:spPr>
          <a:xfrm>
            <a:off x="311700" y="593367"/>
            <a:ext cx="8520600" cy="763800"/>
          </a:xfrm>
          <a:prstGeom prst="rect">
            <a:avLst/>
          </a:prstGeom>
          <a:noFill/>
          <a:ln>
            <a:noFill/>
          </a:ln>
        </p:spPr>
        <p:txBody>
          <a:bodyPr spcFirstLastPara="1" wrap="square" lIns="101575" tIns="101575" rIns="101575" bIns="101575" anchor="t" anchorCtr="0">
            <a:normAutofit/>
          </a:bodyPr>
          <a:lstStyle>
            <a:lvl1pPr lvl="0" algn="l">
              <a:lnSpc>
                <a:spcPct val="100000"/>
              </a:lnSpc>
              <a:spcBef>
                <a:spcPts val="0"/>
              </a:spcBef>
              <a:spcAft>
                <a:spcPts val="0"/>
              </a:spcAft>
              <a:buSzPts val="3100"/>
              <a:buNone/>
              <a:defRPr/>
            </a:lvl1pPr>
            <a:lvl2pPr lvl="1" algn="l">
              <a:lnSpc>
                <a:spcPct val="100000"/>
              </a:lnSpc>
              <a:spcBef>
                <a:spcPts val="0"/>
              </a:spcBef>
              <a:spcAft>
                <a:spcPts val="0"/>
              </a:spcAft>
              <a:buSzPts val="3100"/>
              <a:buNone/>
              <a:defRPr/>
            </a:lvl2pPr>
            <a:lvl3pPr lvl="2" algn="l">
              <a:lnSpc>
                <a:spcPct val="100000"/>
              </a:lnSpc>
              <a:spcBef>
                <a:spcPts val="0"/>
              </a:spcBef>
              <a:spcAft>
                <a:spcPts val="0"/>
              </a:spcAft>
              <a:buSzPts val="3100"/>
              <a:buNone/>
              <a:defRPr/>
            </a:lvl3pPr>
            <a:lvl4pPr lvl="3" algn="l">
              <a:lnSpc>
                <a:spcPct val="100000"/>
              </a:lnSpc>
              <a:spcBef>
                <a:spcPts val="0"/>
              </a:spcBef>
              <a:spcAft>
                <a:spcPts val="0"/>
              </a:spcAft>
              <a:buSzPts val="3100"/>
              <a:buNone/>
              <a:defRPr/>
            </a:lvl4pPr>
            <a:lvl5pPr lvl="4" algn="l">
              <a:lnSpc>
                <a:spcPct val="100000"/>
              </a:lnSpc>
              <a:spcBef>
                <a:spcPts val="0"/>
              </a:spcBef>
              <a:spcAft>
                <a:spcPts val="0"/>
              </a:spcAft>
              <a:buSzPts val="3100"/>
              <a:buNone/>
              <a:defRPr/>
            </a:lvl5pPr>
            <a:lvl6pPr lvl="5" algn="l">
              <a:lnSpc>
                <a:spcPct val="100000"/>
              </a:lnSpc>
              <a:spcBef>
                <a:spcPts val="0"/>
              </a:spcBef>
              <a:spcAft>
                <a:spcPts val="0"/>
              </a:spcAft>
              <a:buSzPts val="3100"/>
              <a:buNone/>
              <a:defRPr/>
            </a:lvl6pPr>
            <a:lvl7pPr lvl="6" algn="l">
              <a:lnSpc>
                <a:spcPct val="100000"/>
              </a:lnSpc>
              <a:spcBef>
                <a:spcPts val="0"/>
              </a:spcBef>
              <a:spcAft>
                <a:spcPts val="0"/>
              </a:spcAft>
              <a:buSzPts val="3100"/>
              <a:buNone/>
              <a:defRPr/>
            </a:lvl7pPr>
            <a:lvl8pPr lvl="7" algn="l">
              <a:lnSpc>
                <a:spcPct val="100000"/>
              </a:lnSpc>
              <a:spcBef>
                <a:spcPts val="0"/>
              </a:spcBef>
              <a:spcAft>
                <a:spcPts val="0"/>
              </a:spcAft>
              <a:buSzPts val="3100"/>
              <a:buNone/>
              <a:defRPr/>
            </a:lvl8pPr>
            <a:lvl9pPr lvl="8" algn="l">
              <a:lnSpc>
                <a:spcPct val="100000"/>
              </a:lnSpc>
              <a:spcBef>
                <a:spcPts val="0"/>
              </a:spcBef>
              <a:spcAft>
                <a:spcPts val="0"/>
              </a:spcAft>
              <a:buSzPts val="3100"/>
              <a:buNone/>
              <a:defRPr/>
            </a:lvl9pPr>
          </a:lstStyle>
          <a:p>
            <a:endParaRPr/>
          </a:p>
        </p:txBody>
      </p:sp>
      <p:sp>
        <p:nvSpPr>
          <p:cNvPr id="154" name="Google Shape;154;p77"/>
          <p:cNvSpPr txBox="1">
            <a:spLocks noGrp="1"/>
          </p:cNvSpPr>
          <p:nvPr>
            <p:ph type="sldNum" idx="12"/>
          </p:nvPr>
        </p:nvSpPr>
        <p:spPr>
          <a:xfrm>
            <a:off x="8472458" y="6217622"/>
            <a:ext cx="548700" cy="525000"/>
          </a:xfrm>
          <a:prstGeom prst="rect">
            <a:avLst/>
          </a:prstGeom>
          <a:noFill/>
          <a:ln>
            <a:noFill/>
          </a:ln>
        </p:spPr>
        <p:txBody>
          <a:bodyPr spcFirstLastPara="1" wrap="square" lIns="101575" tIns="101575" rIns="101575" bIns="101575"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5"/>
        <p:cNvGrpSpPr/>
        <p:nvPr/>
      </p:nvGrpSpPr>
      <p:grpSpPr>
        <a:xfrm>
          <a:off x="0" y="0"/>
          <a:ext cx="0" cy="0"/>
          <a:chOff x="0" y="0"/>
          <a:chExt cx="0" cy="0"/>
        </a:xfrm>
      </p:grpSpPr>
      <p:sp>
        <p:nvSpPr>
          <p:cNvPr id="156" name="Google Shape;156;p78"/>
          <p:cNvSpPr txBox="1">
            <a:spLocks noGrp="1"/>
          </p:cNvSpPr>
          <p:nvPr>
            <p:ph type="title"/>
          </p:nvPr>
        </p:nvSpPr>
        <p:spPr>
          <a:xfrm>
            <a:off x="311700" y="740800"/>
            <a:ext cx="2808000" cy="1007700"/>
          </a:xfrm>
          <a:prstGeom prst="rect">
            <a:avLst/>
          </a:prstGeom>
          <a:noFill/>
          <a:ln>
            <a:noFill/>
          </a:ln>
        </p:spPr>
        <p:txBody>
          <a:bodyPr spcFirstLastPara="1" wrap="square" lIns="101575" tIns="101575" rIns="101575" bIns="101575" anchor="b" anchorCtr="0">
            <a:normAutofit/>
          </a:bodyPr>
          <a:lstStyle>
            <a:lvl1pPr lvl="0" algn="l">
              <a:lnSpc>
                <a:spcPct val="100000"/>
              </a:lnSpc>
              <a:spcBef>
                <a:spcPts val="0"/>
              </a:spcBef>
              <a:spcAft>
                <a:spcPts val="0"/>
              </a:spcAft>
              <a:buSzPts val="2700"/>
              <a:buNone/>
              <a:defRPr sz="2700"/>
            </a:lvl1pPr>
            <a:lvl2pPr lvl="1" algn="l">
              <a:lnSpc>
                <a:spcPct val="100000"/>
              </a:lnSpc>
              <a:spcBef>
                <a:spcPts val="0"/>
              </a:spcBef>
              <a:spcAft>
                <a:spcPts val="0"/>
              </a:spcAft>
              <a:buSzPts val="2700"/>
              <a:buNone/>
              <a:defRPr sz="2700"/>
            </a:lvl2pPr>
            <a:lvl3pPr lvl="2" algn="l">
              <a:lnSpc>
                <a:spcPct val="100000"/>
              </a:lnSpc>
              <a:spcBef>
                <a:spcPts val="0"/>
              </a:spcBef>
              <a:spcAft>
                <a:spcPts val="0"/>
              </a:spcAft>
              <a:buSzPts val="2700"/>
              <a:buNone/>
              <a:defRPr sz="2700"/>
            </a:lvl3pPr>
            <a:lvl4pPr lvl="3" algn="l">
              <a:lnSpc>
                <a:spcPct val="100000"/>
              </a:lnSpc>
              <a:spcBef>
                <a:spcPts val="0"/>
              </a:spcBef>
              <a:spcAft>
                <a:spcPts val="0"/>
              </a:spcAft>
              <a:buSzPts val="2700"/>
              <a:buNone/>
              <a:defRPr sz="2700"/>
            </a:lvl4pPr>
            <a:lvl5pPr lvl="4" algn="l">
              <a:lnSpc>
                <a:spcPct val="100000"/>
              </a:lnSpc>
              <a:spcBef>
                <a:spcPts val="0"/>
              </a:spcBef>
              <a:spcAft>
                <a:spcPts val="0"/>
              </a:spcAft>
              <a:buSzPts val="2700"/>
              <a:buNone/>
              <a:defRPr sz="2700"/>
            </a:lvl5pPr>
            <a:lvl6pPr lvl="5" algn="l">
              <a:lnSpc>
                <a:spcPct val="100000"/>
              </a:lnSpc>
              <a:spcBef>
                <a:spcPts val="0"/>
              </a:spcBef>
              <a:spcAft>
                <a:spcPts val="0"/>
              </a:spcAft>
              <a:buSzPts val="2700"/>
              <a:buNone/>
              <a:defRPr sz="2700"/>
            </a:lvl6pPr>
            <a:lvl7pPr lvl="6" algn="l">
              <a:lnSpc>
                <a:spcPct val="100000"/>
              </a:lnSpc>
              <a:spcBef>
                <a:spcPts val="0"/>
              </a:spcBef>
              <a:spcAft>
                <a:spcPts val="0"/>
              </a:spcAft>
              <a:buSzPts val="2700"/>
              <a:buNone/>
              <a:defRPr sz="2700"/>
            </a:lvl7pPr>
            <a:lvl8pPr lvl="7" algn="l">
              <a:lnSpc>
                <a:spcPct val="100000"/>
              </a:lnSpc>
              <a:spcBef>
                <a:spcPts val="0"/>
              </a:spcBef>
              <a:spcAft>
                <a:spcPts val="0"/>
              </a:spcAft>
              <a:buSzPts val="2700"/>
              <a:buNone/>
              <a:defRPr sz="2700"/>
            </a:lvl8pPr>
            <a:lvl9pPr lvl="8" algn="l">
              <a:lnSpc>
                <a:spcPct val="100000"/>
              </a:lnSpc>
              <a:spcBef>
                <a:spcPts val="0"/>
              </a:spcBef>
              <a:spcAft>
                <a:spcPts val="0"/>
              </a:spcAft>
              <a:buSzPts val="2700"/>
              <a:buNone/>
              <a:defRPr sz="2700"/>
            </a:lvl9pPr>
          </a:lstStyle>
          <a:p>
            <a:endParaRPr/>
          </a:p>
        </p:txBody>
      </p:sp>
      <p:sp>
        <p:nvSpPr>
          <p:cNvPr id="157" name="Google Shape;157;p78"/>
          <p:cNvSpPr txBox="1">
            <a:spLocks noGrp="1"/>
          </p:cNvSpPr>
          <p:nvPr>
            <p:ph type="body" idx="1"/>
          </p:nvPr>
        </p:nvSpPr>
        <p:spPr>
          <a:xfrm>
            <a:off x="311700" y="1852800"/>
            <a:ext cx="2808000" cy="4239300"/>
          </a:xfrm>
          <a:prstGeom prst="rect">
            <a:avLst/>
          </a:prstGeom>
          <a:noFill/>
          <a:ln>
            <a:noFill/>
          </a:ln>
        </p:spPr>
        <p:txBody>
          <a:bodyPr spcFirstLastPara="1" wrap="square" lIns="101575" tIns="101575" rIns="101575" bIns="101575" anchor="t" anchorCtr="0">
            <a:normAutofit/>
          </a:bodyPr>
          <a:lstStyle>
            <a:lvl1pPr marL="457200" lvl="0" indent="-311150" algn="l">
              <a:lnSpc>
                <a:spcPct val="115000"/>
              </a:lnSpc>
              <a:spcBef>
                <a:spcPts val="0"/>
              </a:spcBef>
              <a:spcAft>
                <a:spcPts val="0"/>
              </a:spcAft>
              <a:buSzPts val="1300"/>
              <a:buChar char="●"/>
              <a:defRPr sz="1300"/>
            </a:lvl1pPr>
            <a:lvl2pPr marL="914400" lvl="1" indent="-311150" algn="l">
              <a:lnSpc>
                <a:spcPct val="115000"/>
              </a:lnSpc>
              <a:spcBef>
                <a:spcPts val="0"/>
              </a:spcBef>
              <a:spcAft>
                <a:spcPts val="0"/>
              </a:spcAft>
              <a:buSzPts val="1300"/>
              <a:buChar char="○"/>
              <a:defRPr sz="1300"/>
            </a:lvl2pPr>
            <a:lvl3pPr marL="1371600" lvl="2" indent="-311150" algn="l">
              <a:lnSpc>
                <a:spcPct val="115000"/>
              </a:lnSpc>
              <a:spcBef>
                <a:spcPts val="0"/>
              </a:spcBef>
              <a:spcAft>
                <a:spcPts val="0"/>
              </a:spcAft>
              <a:buSzPts val="1300"/>
              <a:buChar char="■"/>
              <a:defRPr sz="1300"/>
            </a:lvl3pPr>
            <a:lvl4pPr marL="1828800" lvl="3" indent="-311150" algn="l">
              <a:lnSpc>
                <a:spcPct val="115000"/>
              </a:lnSpc>
              <a:spcBef>
                <a:spcPts val="0"/>
              </a:spcBef>
              <a:spcAft>
                <a:spcPts val="0"/>
              </a:spcAft>
              <a:buSzPts val="1300"/>
              <a:buChar char="●"/>
              <a:defRPr sz="1300"/>
            </a:lvl4pPr>
            <a:lvl5pPr marL="2286000" lvl="4" indent="-311150" algn="l">
              <a:lnSpc>
                <a:spcPct val="115000"/>
              </a:lnSpc>
              <a:spcBef>
                <a:spcPts val="0"/>
              </a:spcBef>
              <a:spcAft>
                <a:spcPts val="0"/>
              </a:spcAft>
              <a:buSzPts val="1300"/>
              <a:buChar char="○"/>
              <a:defRPr sz="1300"/>
            </a:lvl5pPr>
            <a:lvl6pPr marL="2743200" lvl="5" indent="-311150" algn="l">
              <a:lnSpc>
                <a:spcPct val="115000"/>
              </a:lnSpc>
              <a:spcBef>
                <a:spcPts val="0"/>
              </a:spcBef>
              <a:spcAft>
                <a:spcPts val="0"/>
              </a:spcAft>
              <a:buSzPts val="1300"/>
              <a:buChar char="■"/>
              <a:defRPr sz="1300"/>
            </a:lvl6pPr>
            <a:lvl7pPr marL="3200400" lvl="6" indent="-311150" algn="l">
              <a:lnSpc>
                <a:spcPct val="115000"/>
              </a:lnSpc>
              <a:spcBef>
                <a:spcPts val="0"/>
              </a:spcBef>
              <a:spcAft>
                <a:spcPts val="0"/>
              </a:spcAft>
              <a:buSzPts val="1300"/>
              <a:buChar char="●"/>
              <a:defRPr sz="1300"/>
            </a:lvl7pPr>
            <a:lvl8pPr marL="3657600" lvl="7" indent="-311150" algn="l">
              <a:lnSpc>
                <a:spcPct val="115000"/>
              </a:lnSpc>
              <a:spcBef>
                <a:spcPts val="0"/>
              </a:spcBef>
              <a:spcAft>
                <a:spcPts val="0"/>
              </a:spcAft>
              <a:buSzPts val="1300"/>
              <a:buChar char="○"/>
              <a:defRPr sz="1300"/>
            </a:lvl8pPr>
            <a:lvl9pPr marL="4114800" lvl="8" indent="-311150" algn="l">
              <a:lnSpc>
                <a:spcPct val="115000"/>
              </a:lnSpc>
              <a:spcBef>
                <a:spcPts val="0"/>
              </a:spcBef>
              <a:spcAft>
                <a:spcPts val="0"/>
              </a:spcAft>
              <a:buSzPts val="1300"/>
              <a:buChar char="■"/>
              <a:defRPr sz="1300"/>
            </a:lvl9pPr>
          </a:lstStyle>
          <a:p>
            <a:endParaRPr/>
          </a:p>
        </p:txBody>
      </p:sp>
      <p:sp>
        <p:nvSpPr>
          <p:cNvPr id="158" name="Google Shape;158;p78"/>
          <p:cNvSpPr txBox="1">
            <a:spLocks noGrp="1"/>
          </p:cNvSpPr>
          <p:nvPr>
            <p:ph type="sldNum" idx="12"/>
          </p:nvPr>
        </p:nvSpPr>
        <p:spPr>
          <a:xfrm>
            <a:off x="8472458" y="6217622"/>
            <a:ext cx="548700" cy="525000"/>
          </a:xfrm>
          <a:prstGeom prst="rect">
            <a:avLst/>
          </a:prstGeom>
          <a:noFill/>
          <a:ln>
            <a:noFill/>
          </a:ln>
        </p:spPr>
        <p:txBody>
          <a:bodyPr spcFirstLastPara="1" wrap="square" lIns="101575" tIns="101575" rIns="101575" bIns="101575"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9"/>
        <p:cNvGrpSpPr/>
        <p:nvPr/>
      </p:nvGrpSpPr>
      <p:grpSpPr>
        <a:xfrm>
          <a:off x="0" y="0"/>
          <a:ext cx="0" cy="0"/>
          <a:chOff x="0" y="0"/>
          <a:chExt cx="0" cy="0"/>
        </a:xfrm>
      </p:grpSpPr>
      <p:sp>
        <p:nvSpPr>
          <p:cNvPr id="160" name="Google Shape;160;p79"/>
          <p:cNvSpPr txBox="1">
            <a:spLocks noGrp="1"/>
          </p:cNvSpPr>
          <p:nvPr>
            <p:ph type="title"/>
          </p:nvPr>
        </p:nvSpPr>
        <p:spPr>
          <a:xfrm>
            <a:off x="490250" y="600200"/>
            <a:ext cx="6367800" cy="5454600"/>
          </a:xfrm>
          <a:prstGeom prst="rect">
            <a:avLst/>
          </a:prstGeom>
          <a:noFill/>
          <a:ln>
            <a:noFill/>
          </a:ln>
        </p:spPr>
        <p:txBody>
          <a:bodyPr spcFirstLastPara="1" wrap="square" lIns="101575" tIns="101575" rIns="101575" bIns="101575" anchor="ctr" anchorCtr="0">
            <a:normAutofit/>
          </a:bodyPr>
          <a:lstStyle>
            <a:lvl1pPr lvl="0" algn="l">
              <a:lnSpc>
                <a:spcPct val="100000"/>
              </a:lnSpc>
              <a:spcBef>
                <a:spcPts val="0"/>
              </a:spcBef>
              <a:spcAft>
                <a:spcPts val="0"/>
              </a:spcAft>
              <a:buSzPts val="5300"/>
              <a:buNone/>
              <a:defRPr sz="5300"/>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161" name="Google Shape;161;p79"/>
          <p:cNvSpPr txBox="1">
            <a:spLocks noGrp="1"/>
          </p:cNvSpPr>
          <p:nvPr>
            <p:ph type="sldNum" idx="12"/>
          </p:nvPr>
        </p:nvSpPr>
        <p:spPr>
          <a:xfrm>
            <a:off x="8472458" y="6217622"/>
            <a:ext cx="548700" cy="525000"/>
          </a:xfrm>
          <a:prstGeom prst="rect">
            <a:avLst/>
          </a:prstGeom>
          <a:noFill/>
          <a:ln>
            <a:noFill/>
          </a:ln>
        </p:spPr>
        <p:txBody>
          <a:bodyPr spcFirstLastPara="1" wrap="square" lIns="101575" tIns="101575" rIns="101575" bIns="101575"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2"/>
        <p:cNvGrpSpPr/>
        <p:nvPr/>
      </p:nvGrpSpPr>
      <p:grpSpPr>
        <a:xfrm>
          <a:off x="0" y="0"/>
          <a:ext cx="0" cy="0"/>
          <a:chOff x="0" y="0"/>
          <a:chExt cx="0" cy="0"/>
        </a:xfrm>
      </p:grpSpPr>
      <p:sp>
        <p:nvSpPr>
          <p:cNvPr id="163" name="Google Shape;163;p80"/>
          <p:cNvSpPr/>
          <p:nvPr/>
        </p:nvSpPr>
        <p:spPr>
          <a:xfrm>
            <a:off x="4572000" y="-167"/>
            <a:ext cx="4572000" cy="6858000"/>
          </a:xfrm>
          <a:prstGeom prst="rect">
            <a:avLst/>
          </a:prstGeom>
          <a:solidFill>
            <a:schemeClr val="lt2"/>
          </a:solidFill>
          <a:ln>
            <a:noFill/>
          </a:ln>
        </p:spPr>
        <p:txBody>
          <a:bodyPr spcFirstLastPara="1" wrap="square" lIns="101575" tIns="101575" rIns="101575" bIns="101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80"/>
          <p:cNvSpPr txBox="1">
            <a:spLocks noGrp="1"/>
          </p:cNvSpPr>
          <p:nvPr>
            <p:ph type="title"/>
          </p:nvPr>
        </p:nvSpPr>
        <p:spPr>
          <a:xfrm>
            <a:off x="265500" y="1644233"/>
            <a:ext cx="4045200" cy="1976400"/>
          </a:xfrm>
          <a:prstGeom prst="rect">
            <a:avLst/>
          </a:prstGeom>
          <a:noFill/>
          <a:ln>
            <a:noFill/>
          </a:ln>
        </p:spPr>
        <p:txBody>
          <a:bodyPr spcFirstLastPara="1" wrap="square" lIns="101575" tIns="101575" rIns="101575" bIns="101575" anchor="b" anchorCtr="0">
            <a:normAutofit/>
          </a:bodyPr>
          <a:lstStyle>
            <a:lvl1pPr lvl="0" algn="ctr">
              <a:lnSpc>
                <a:spcPct val="100000"/>
              </a:lnSpc>
              <a:spcBef>
                <a:spcPts val="0"/>
              </a:spcBef>
              <a:spcAft>
                <a:spcPts val="0"/>
              </a:spcAft>
              <a:buSzPts val="4700"/>
              <a:buNone/>
              <a:defRPr sz="4700"/>
            </a:lvl1pPr>
            <a:lvl2pPr lvl="1" algn="ctr">
              <a:lnSpc>
                <a:spcPct val="100000"/>
              </a:lnSpc>
              <a:spcBef>
                <a:spcPts val="0"/>
              </a:spcBef>
              <a:spcAft>
                <a:spcPts val="0"/>
              </a:spcAft>
              <a:buSzPts val="4700"/>
              <a:buNone/>
              <a:defRPr sz="4700"/>
            </a:lvl2pPr>
            <a:lvl3pPr lvl="2" algn="ctr">
              <a:lnSpc>
                <a:spcPct val="100000"/>
              </a:lnSpc>
              <a:spcBef>
                <a:spcPts val="0"/>
              </a:spcBef>
              <a:spcAft>
                <a:spcPts val="0"/>
              </a:spcAft>
              <a:buSzPts val="4700"/>
              <a:buNone/>
              <a:defRPr sz="4700"/>
            </a:lvl3pPr>
            <a:lvl4pPr lvl="3" algn="ctr">
              <a:lnSpc>
                <a:spcPct val="100000"/>
              </a:lnSpc>
              <a:spcBef>
                <a:spcPts val="0"/>
              </a:spcBef>
              <a:spcAft>
                <a:spcPts val="0"/>
              </a:spcAft>
              <a:buSzPts val="4700"/>
              <a:buNone/>
              <a:defRPr sz="4700"/>
            </a:lvl4pPr>
            <a:lvl5pPr lvl="4" algn="ctr">
              <a:lnSpc>
                <a:spcPct val="100000"/>
              </a:lnSpc>
              <a:spcBef>
                <a:spcPts val="0"/>
              </a:spcBef>
              <a:spcAft>
                <a:spcPts val="0"/>
              </a:spcAft>
              <a:buSzPts val="4700"/>
              <a:buNone/>
              <a:defRPr sz="4700"/>
            </a:lvl5pPr>
            <a:lvl6pPr lvl="5" algn="ctr">
              <a:lnSpc>
                <a:spcPct val="100000"/>
              </a:lnSpc>
              <a:spcBef>
                <a:spcPts val="0"/>
              </a:spcBef>
              <a:spcAft>
                <a:spcPts val="0"/>
              </a:spcAft>
              <a:buSzPts val="4700"/>
              <a:buNone/>
              <a:defRPr sz="4700"/>
            </a:lvl6pPr>
            <a:lvl7pPr lvl="6" algn="ctr">
              <a:lnSpc>
                <a:spcPct val="100000"/>
              </a:lnSpc>
              <a:spcBef>
                <a:spcPts val="0"/>
              </a:spcBef>
              <a:spcAft>
                <a:spcPts val="0"/>
              </a:spcAft>
              <a:buSzPts val="4700"/>
              <a:buNone/>
              <a:defRPr sz="4700"/>
            </a:lvl7pPr>
            <a:lvl8pPr lvl="7" algn="ctr">
              <a:lnSpc>
                <a:spcPct val="100000"/>
              </a:lnSpc>
              <a:spcBef>
                <a:spcPts val="0"/>
              </a:spcBef>
              <a:spcAft>
                <a:spcPts val="0"/>
              </a:spcAft>
              <a:buSzPts val="4700"/>
              <a:buNone/>
              <a:defRPr sz="4700"/>
            </a:lvl8pPr>
            <a:lvl9pPr lvl="8" algn="ctr">
              <a:lnSpc>
                <a:spcPct val="100000"/>
              </a:lnSpc>
              <a:spcBef>
                <a:spcPts val="0"/>
              </a:spcBef>
              <a:spcAft>
                <a:spcPts val="0"/>
              </a:spcAft>
              <a:buSzPts val="4700"/>
              <a:buNone/>
              <a:defRPr sz="4700"/>
            </a:lvl9pPr>
          </a:lstStyle>
          <a:p>
            <a:endParaRPr/>
          </a:p>
        </p:txBody>
      </p:sp>
      <p:sp>
        <p:nvSpPr>
          <p:cNvPr id="165" name="Google Shape;165;p80"/>
          <p:cNvSpPr txBox="1">
            <a:spLocks noGrp="1"/>
          </p:cNvSpPr>
          <p:nvPr>
            <p:ph type="subTitle" idx="1"/>
          </p:nvPr>
        </p:nvSpPr>
        <p:spPr>
          <a:xfrm>
            <a:off x="265500" y="3737433"/>
            <a:ext cx="4045200" cy="1647000"/>
          </a:xfrm>
          <a:prstGeom prst="rect">
            <a:avLst/>
          </a:prstGeom>
          <a:noFill/>
          <a:ln>
            <a:noFill/>
          </a:ln>
        </p:spPr>
        <p:txBody>
          <a:bodyPr spcFirstLastPara="1" wrap="square" lIns="101575" tIns="101575" rIns="101575" bIns="101575" anchor="t" anchorCtr="0">
            <a:normAutofit/>
          </a:bodyPr>
          <a:lstStyle>
            <a:lvl1pPr lvl="0" algn="ctr">
              <a:lnSpc>
                <a:spcPct val="100000"/>
              </a:lnSpc>
              <a:spcBef>
                <a:spcPts val="0"/>
              </a:spcBef>
              <a:spcAft>
                <a:spcPts val="0"/>
              </a:spcAft>
              <a:buSzPts val="2300"/>
              <a:buNone/>
              <a:defRPr sz="2300"/>
            </a:lvl1pPr>
            <a:lvl2pPr lvl="1" algn="ctr">
              <a:lnSpc>
                <a:spcPct val="100000"/>
              </a:lnSpc>
              <a:spcBef>
                <a:spcPts val="0"/>
              </a:spcBef>
              <a:spcAft>
                <a:spcPts val="0"/>
              </a:spcAft>
              <a:buSzPts val="2300"/>
              <a:buNone/>
              <a:defRPr sz="2300"/>
            </a:lvl2pPr>
            <a:lvl3pPr lvl="2" algn="ctr">
              <a:lnSpc>
                <a:spcPct val="100000"/>
              </a:lnSpc>
              <a:spcBef>
                <a:spcPts val="0"/>
              </a:spcBef>
              <a:spcAft>
                <a:spcPts val="0"/>
              </a:spcAft>
              <a:buSzPts val="2300"/>
              <a:buNone/>
              <a:defRPr sz="2300"/>
            </a:lvl3pPr>
            <a:lvl4pPr lvl="3" algn="ctr">
              <a:lnSpc>
                <a:spcPct val="100000"/>
              </a:lnSpc>
              <a:spcBef>
                <a:spcPts val="0"/>
              </a:spcBef>
              <a:spcAft>
                <a:spcPts val="0"/>
              </a:spcAft>
              <a:buSzPts val="2300"/>
              <a:buNone/>
              <a:defRPr sz="2300"/>
            </a:lvl4pPr>
            <a:lvl5pPr lvl="4" algn="ctr">
              <a:lnSpc>
                <a:spcPct val="100000"/>
              </a:lnSpc>
              <a:spcBef>
                <a:spcPts val="0"/>
              </a:spcBef>
              <a:spcAft>
                <a:spcPts val="0"/>
              </a:spcAft>
              <a:buSzPts val="2300"/>
              <a:buNone/>
              <a:defRPr sz="2300"/>
            </a:lvl5pPr>
            <a:lvl6pPr lvl="5" algn="ctr">
              <a:lnSpc>
                <a:spcPct val="100000"/>
              </a:lnSpc>
              <a:spcBef>
                <a:spcPts val="0"/>
              </a:spcBef>
              <a:spcAft>
                <a:spcPts val="0"/>
              </a:spcAft>
              <a:buSzPts val="2300"/>
              <a:buNone/>
              <a:defRPr sz="2300"/>
            </a:lvl6pPr>
            <a:lvl7pPr lvl="6" algn="ctr">
              <a:lnSpc>
                <a:spcPct val="100000"/>
              </a:lnSpc>
              <a:spcBef>
                <a:spcPts val="0"/>
              </a:spcBef>
              <a:spcAft>
                <a:spcPts val="0"/>
              </a:spcAft>
              <a:buSzPts val="2300"/>
              <a:buNone/>
              <a:defRPr sz="2300"/>
            </a:lvl7pPr>
            <a:lvl8pPr lvl="7" algn="ctr">
              <a:lnSpc>
                <a:spcPct val="100000"/>
              </a:lnSpc>
              <a:spcBef>
                <a:spcPts val="0"/>
              </a:spcBef>
              <a:spcAft>
                <a:spcPts val="0"/>
              </a:spcAft>
              <a:buSzPts val="2300"/>
              <a:buNone/>
              <a:defRPr sz="2300"/>
            </a:lvl8pPr>
            <a:lvl9pPr lvl="8" algn="ctr">
              <a:lnSpc>
                <a:spcPct val="100000"/>
              </a:lnSpc>
              <a:spcBef>
                <a:spcPts val="0"/>
              </a:spcBef>
              <a:spcAft>
                <a:spcPts val="0"/>
              </a:spcAft>
              <a:buSzPts val="2300"/>
              <a:buNone/>
              <a:defRPr sz="2300"/>
            </a:lvl9pPr>
          </a:lstStyle>
          <a:p>
            <a:endParaRPr/>
          </a:p>
        </p:txBody>
      </p:sp>
      <p:sp>
        <p:nvSpPr>
          <p:cNvPr id="166" name="Google Shape;166;p80"/>
          <p:cNvSpPr txBox="1">
            <a:spLocks noGrp="1"/>
          </p:cNvSpPr>
          <p:nvPr>
            <p:ph type="body" idx="2"/>
          </p:nvPr>
        </p:nvSpPr>
        <p:spPr>
          <a:xfrm>
            <a:off x="4939500" y="965433"/>
            <a:ext cx="3837000" cy="4926900"/>
          </a:xfrm>
          <a:prstGeom prst="rect">
            <a:avLst/>
          </a:prstGeom>
          <a:noFill/>
          <a:ln>
            <a:noFill/>
          </a:ln>
        </p:spPr>
        <p:txBody>
          <a:bodyPr spcFirstLastPara="1" wrap="square" lIns="101575" tIns="101575" rIns="101575" bIns="101575" anchor="ctr" anchorCtr="0">
            <a:normAutofit/>
          </a:bodyPr>
          <a:lstStyle>
            <a:lvl1pPr marL="457200" lvl="0" indent="-355600" algn="l">
              <a:lnSpc>
                <a:spcPct val="115000"/>
              </a:lnSpc>
              <a:spcBef>
                <a:spcPts val="0"/>
              </a:spcBef>
              <a:spcAft>
                <a:spcPts val="0"/>
              </a:spcAft>
              <a:buSzPts val="2000"/>
              <a:buChar char="●"/>
              <a:defRPr/>
            </a:lvl1pPr>
            <a:lvl2pPr marL="914400" lvl="1" indent="-323850" algn="l">
              <a:lnSpc>
                <a:spcPct val="115000"/>
              </a:lnSpc>
              <a:spcBef>
                <a:spcPts val="0"/>
              </a:spcBef>
              <a:spcAft>
                <a:spcPts val="0"/>
              </a:spcAft>
              <a:buSzPts val="1500"/>
              <a:buChar char="○"/>
              <a:defRPr/>
            </a:lvl2pPr>
            <a:lvl3pPr marL="1371600" lvl="2" indent="-323850" algn="l">
              <a:lnSpc>
                <a:spcPct val="115000"/>
              </a:lnSpc>
              <a:spcBef>
                <a:spcPts val="0"/>
              </a:spcBef>
              <a:spcAft>
                <a:spcPts val="0"/>
              </a:spcAft>
              <a:buSzPts val="1500"/>
              <a:buChar char="■"/>
              <a:defRPr/>
            </a:lvl3pPr>
            <a:lvl4pPr marL="1828800" lvl="3" indent="-323850" algn="l">
              <a:lnSpc>
                <a:spcPct val="115000"/>
              </a:lnSpc>
              <a:spcBef>
                <a:spcPts val="0"/>
              </a:spcBef>
              <a:spcAft>
                <a:spcPts val="0"/>
              </a:spcAft>
              <a:buSzPts val="1500"/>
              <a:buChar char="●"/>
              <a:defRPr/>
            </a:lvl4pPr>
            <a:lvl5pPr marL="2286000" lvl="4" indent="-323850" algn="l">
              <a:lnSpc>
                <a:spcPct val="115000"/>
              </a:lnSpc>
              <a:spcBef>
                <a:spcPts val="0"/>
              </a:spcBef>
              <a:spcAft>
                <a:spcPts val="0"/>
              </a:spcAft>
              <a:buSzPts val="1500"/>
              <a:buChar char="○"/>
              <a:defRPr/>
            </a:lvl5pPr>
            <a:lvl6pPr marL="2743200" lvl="5" indent="-323850" algn="l">
              <a:lnSpc>
                <a:spcPct val="115000"/>
              </a:lnSpc>
              <a:spcBef>
                <a:spcPts val="0"/>
              </a:spcBef>
              <a:spcAft>
                <a:spcPts val="0"/>
              </a:spcAft>
              <a:buSzPts val="1500"/>
              <a:buChar char="■"/>
              <a:defRPr/>
            </a:lvl6pPr>
            <a:lvl7pPr marL="3200400" lvl="6" indent="-323850" algn="l">
              <a:lnSpc>
                <a:spcPct val="115000"/>
              </a:lnSpc>
              <a:spcBef>
                <a:spcPts val="0"/>
              </a:spcBef>
              <a:spcAft>
                <a:spcPts val="0"/>
              </a:spcAft>
              <a:buSzPts val="1500"/>
              <a:buChar char="●"/>
              <a:defRPr/>
            </a:lvl7pPr>
            <a:lvl8pPr marL="3657600" lvl="7" indent="-323850" algn="l">
              <a:lnSpc>
                <a:spcPct val="115000"/>
              </a:lnSpc>
              <a:spcBef>
                <a:spcPts val="0"/>
              </a:spcBef>
              <a:spcAft>
                <a:spcPts val="0"/>
              </a:spcAft>
              <a:buSzPts val="1500"/>
              <a:buChar char="○"/>
              <a:defRPr/>
            </a:lvl8pPr>
            <a:lvl9pPr marL="4114800" lvl="8" indent="-323850" algn="l">
              <a:lnSpc>
                <a:spcPct val="115000"/>
              </a:lnSpc>
              <a:spcBef>
                <a:spcPts val="0"/>
              </a:spcBef>
              <a:spcAft>
                <a:spcPts val="0"/>
              </a:spcAft>
              <a:buSzPts val="1500"/>
              <a:buChar char="■"/>
              <a:defRPr/>
            </a:lvl9pPr>
          </a:lstStyle>
          <a:p>
            <a:endParaRPr/>
          </a:p>
        </p:txBody>
      </p:sp>
      <p:sp>
        <p:nvSpPr>
          <p:cNvPr id="167" name="Google Shape;167;p80"/>
          <p:cNvSpPr txBox="1">
            <a:spLocks noGrp="1"/>
          </p:cNvSpPr>
          <p:nvPr>
            <p:ph type="sldNum" idx="12"/>
          </p:nvPr>
        </p:nvSpPr>
        <p:spPr>
          <a:xfrm>
            <a:off x="8472458" y="6217622"/>
            <a:ext cx="548700" cy="525000"/>
          </a:xfrm>
          <a:prstGeom prst="rect">
            <a:avLst/>
          </a:prstGeom>
          <a:noFill/>
          <a:ln>
            <a:noFill/>
          </a:ln>
        </p:spPr>
        <p:txBody>
          <a:bodyPr spcFirstLastPara="1" wrap="square" lIns="101575" tIns="101575" rIns="101575" bIns="101575"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8"/>
        <p:cNvGrpSpPr/>
        <p:nvPr/>
      </p:nvGrpSpPr>
      <p:grpSpPr>
        <a:xfrm>
          <a:off x="0" y="0"/>
          <a:ext cx="0" cy="0"/>
          <a:chOff x="0" y="0"/>
          <a:chExt cx="0" cy="0"/>
        </a:xfrm>
      </p:grpSpPr>
      <p:sp>
        <p:nvSpPr>
          <p:cNvPr id="169" name="Google Shape;169;p81"/>
          <p:cNvSpPr txBox="1">
            <a:spLocks noGrp="1"/>
          </p:cNvSpPr>
          <p:nvPr>
            <p:ph type="body" idx="1"/>
          </p:nvPr>
        </p:nvSpPr>
        <p:spPr>
          <a:xfrm>
            <a:off x="311700" y="5640767"/>
            <a:ext cx="5998800" cy="807000"/>
          </a:xfrm>
          <a:prstGeom prst="rect">
            <a:avLst/>
          </a:prstGeom>
          <a:noFill/>
          <a:ln>
            <a:noFill/>
          </a:ln>
        </p:spPr>
        <p:txBody>
          <a:bodyPr spcFirstLastPara="1" wrap="square" lIns="101575" tIns="101575" rIns="101575" bIns="101575" anchor="ctr" anchorCtr="0">
            <a:normAutofit/>
          </a:bodyPr>
          <a:lstStyle>
            <a:lvl1pPr marL="457200" lvl="0" indent="-228600" algn="l">
              <a:lnSpc>
                <a:spcPct val="100000"/>
              </a:lnSpc>
              <a:spcBef>
                <a:spcPts val="0"/>
              </a:spcBef>
              <a:spcAft>
                <a:spcPts val="0"/>
              </a:spcAft>
              <a:buSzPts val="2000"/>
              <a:buNone/>
              <a:defRPr/>
            </a:lvl1pPr>
          </a:lstStyle>
          <a:p>
            <a:endParaRPr/>
          </a:p>
        </p:txBody>
      </p:sp>
      <p:sp>
        <p:nvSpPr>
          <p:cNvPr id="170" name="Google Shape;170;p81"/>
          <p:cNvSpPr txBox="1">
            <a:spLocks noGrp="1"/>
          </p:cNvSpPr>
          <p:nvPr>
            <p:ph type="sldNum" idx="12"/>
          </p:nvPr>
        </p:nvSpPr>
        <p:spPr>
          <a:xfrm>
            <a:off x="8472458" y="6217622"/>
            <a:ext cx="548700" cy="525000"/>
          </a:xfrm>
          <a:prstGeom prst="rect">
            <a:avLst/>
          </a:prstGeom>
          <a:noFill/>
          <a:ln>
            <a:noFill/>
          </a:ln>
        </p:spPr>
        <p:txBody>
          <a:bodyPr spcFirstLastPara="1" wrap="square" lIns="101575" tIns="101575" rIns="101575" bIns="101575"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1"/>
        <p:cNvGrpSpPr/>
        <p:nvPr/>
      </p:nvGrpSpPr>
      <p:grpSpPr>
        <a:xfrm>
          <a:off x="0" y="0"/>
          <a:ext cx="0" cy="0"/>
          <a:chOff x="0" y="0"/>
          <a:chExt cx="0" cy="0"/>
        </a:xfrm>
      </p:grpSpPr>
      <p:sp>
        <p:nvSpPr>
          <p:cNvPr id="172" name="Google Shape;172;p82"/>
          <p:cNvSpPr txBox="1">
            <a:spLocks noGrp="1"/>
          </p:cNvSpPr>
          <p:nvPr>
            <p:ph type="title" hasCustomPrompt="1"/>
          </p:nvPr>
        </p:nvSpPr>
        <p:spPr>
          <a:xfrm>
            <a:off x="311700" y="1474833"/>
            <a:ext cx="8520600" cy="2618100"/>
          </a:xfrm>
          <a:prstGeom prst="rect">
            <a:avLst/>
          </a:prstGeom>
          <a:noFill/>
          <a:ln>
            <a:noFill/>
          </a:ln>
        </p:spPr>
        <p:txBody>
          <a:bodyPr spcFirstLastPara="1" wrap="square" lIns="101575" tIns="101575" rIns="101575" bIns="101575" anchor="b" anchorCtr="0">
            <a:normAutofit/>
          </a:bodyPr>
          <a:lstStyle>
            <a:lvl1pPr lvl="0" algn="ctr">
              <a:lnSpc>
                <a:spcPct val="100000"/>
              </a:lnSpc>
              <a:spcBef>
                <a:spcPts val="0"/>
              </a:spcBef>
              <a:spcAft>
                <a:spcPts val="0"/>
              </a:spcAft>
              <a:buSzPts val="13300"/>
              <a:buNone/>
              <a:defRPr sz="13300"/>
            </a:lvl1pPr>
            <a:lvl2pPr lvl="1" algn="ctr">
              <a:lnSpc>
                <a:spcPct val="100000"/>
              </a:lnSpc>
              <a:spcBef>
                <a:spcPts val="0"/>
              </a:spcBef>
              <a:spcAft>
                <a:spcPts val="0"/>
              </a:spcAft>
              <a:buSzPts val="13300"/>
              <a:buNone/>
              <a:defRPr sz="13300"/>
            </a:lvl2pPr>
            <a:lvl3pPr lvl="2" algn="ctr">
              <a:lnSpc>
                <a:spcPct val="100000"/>
              </a:lnSpc>
              <a:spcBef>
                <a:spcPts val="0"/>
              </a:spcBef>
              <a:spcAft>
                <a:spcPts val="0"/>
              </a:spcAft>
              <a:buSzPts val="13300"/>
              <a:buNone/>
              <a:defRPr sz="13300"/>
            </a:lvl3pPr>
            <a:lvl4pPr lvl="3" algn="ctr">
              <a:lnSpc>
                <a:spcPct val="100000"/>
              </a:lnSpc>
              <a:spcBef>
                <a:spcPts val="0"/>
              </a:spcBef>
              <a:spcAft>
                <a:spcPts val="0"/>
              </a:spcAft>
              <a:buSzPts val="13300"/>
              <a:buNone/>
              <a:defRPr sz="13300"/>
            </a:lvl4pPr>
            <a:lvl5pPr lvl="4" algn="ctr">
              <a:lnSpc>
                <a:spcPct val="100000"/>
              </a:lnSpc>
              <a:spcBef>
                <a:spcPts val="0"/>
              </a:spcBef>
              <a:spcAft>
                <a:spcPts val="0"/>
              </a:spcAft>
              <a:buSzPts val="13300"/>
              <a:buNone/>
              <a:defRPr sz="13300"/>
            </a:lvl5pPr>
            <a:lvl6pPr lvl="5" algn="ctr">
              <a:lnSpc>
                <a:spcPct val="100000"/>
              </a:lnSpc>
              <a:spcBef>
                <a:spcPts val="0"/>
              </a:spcBef>
              <a:spcAft>
                <a:spcPts val="0"/>
              </a:spcAft>
              <a:buSzPts val="13300"/>
              <a:buNone/>
              <a:defRPr sz="13300"/>
            </a:lvl6pPr>
            <a:lvl7pPr lvl="6" algn="ctr">
              <a:lnSpc>
                <a:spcPct val="100000"/>
              </a:lnSpc>
              <a:spcBef>
                <a:spcPts val="0"/>
              </a:spcBef>
              <a:spcAft>
                <a:spcPts val="0"/>
              </a:spcAft>
              <a:buSzPts val="13300"/>
              <a:buNone/>
              <a:defRPr sz="13300"/>
            </a:lvl7pPr>
            <a:lvl8pPr lvl="7" algn="ctr">
              <a:lnSpc>
                <a:spcPct val="100000"/>
              </a:lnSpc>
              <a:spcBef>
                <a:spcPts val="0"/>
              </a:spcBef>
              <a:spcAft>
                <a:spcPts val="0"/>
              </a:spcAft>
              <a:buSzPts val="13300"/>
              <a:buNone/>
              <a:defRPr sz="13300"/>
            </a:lvl8pPr>
            <a:lvl9pPr lvl="8" algn="ctr">
              <a:lnSpc>
                <a:spcPct val="100000"/>
              </a:lnSpc>
              <a:spcBef>
                <a:spcPts val="0"/>
              </a:spcBef>
              <a:spcAft>
                <a:spcPts val="0"/>
              </a:spcAft>
              <a:buSzPts val="13300"/>
              <a:buNone/>
              <a:defRPr sz="13300"/>
            </a:lvl9pPr>
          </a:lstStyle>
          <a:p>
            <a:r>
              <a:t>xx%</a:t>
            </a:r>
          </a:p>
        </p:txBody>
      </p:sp>
      <p:sp>
        <p:nvSpPr>
          <p:cNvPr id="173" name="Google Shape;173;p82"/>
          <p:cNvSpPr txBox="1">
            <a:spLocks noGrp="1"/>
          </p:cNvSpPr>
          <p:nvPr>
            <p:ph type="body" idx="1"/>
          </p:nvPr>
        </p:nvSpPr>
        <p:spPr>
          <a:xfrm>
            <a:off x="311700" y="4202967"/>
            <a:ext cx="8520600" cy="1734600"/>
          </a:xfrm>
          <a:prstGeom prst="rect">
            <a:avLst/>
          </a:prstGeom>
          <a:noFill/>
          <a:ln>
            <a:noFill/>
          </a:ln>
        </p:spPr>
        <p:txBody>
          <a:bodyPr spcFirstLastPara="1" wrap="square" lIns="101575" tIns="101575" rIns="101575" bIns="101575" anchor="t" anchorCtr="0">
            <a:normAutofit/>
          </a:bodyPr>
          <a:lstStyle>
            <a:lvl1pPr marL="457200" lvl="0" indent="-355600" algn="ctr">
              <a:lnSpc>
                <a:spcPct val="115000"/>
              </a:lnSpc>
              <a:spcBef>
                <a:spcPts val="0"/>
              </a:spcBef>
              <a:spcAft>
                <a:spcPts val="0"/>
              </a:spcAft>
              <a:buSzPts val="2000"/>
              <a:buChar char="●"/>
              <a:defRPr/>
            </a:lvl1pPr>
            <a:lvl2pPr marL="914400" lvl="1" indent="-323850" algn="ctr">
              <a:lnSpc>
                <a:spcPct val="115000"/>
              </a:lnSpc>
              <a:spcBef>
                <a:spcPts val="0"/>
              </a:spcBef>
              <a:spcAft>
                <a:spcPts val="0"/>
              </a:spcAft>
              <a:buSzPts val="1500"/>
              <a:buChar char="○"/>
              <a:defRPr/>
            </a:lvl2pPr>
            <a:lvl3pPr marL="1371600" lvl="2" indent="-323850" algn="ctr">
              <a:lnSpc>
                <a:spcPct val="115000"/>
              </a:lnSpc>
              <a:spcBef>
                <a:spcPts val="0"/>
              </a:spcBef>
              <a:spcAft>
                <a:spcPts val="0"/>
              </a:spcAft>
              <a:buSzPts val="1500"/>
              <a:buChar char="■"/>
              <a:defRPr/>
            </a:lvl3pPr>
            <a:lvl4pPr marL="1828800" lvl="3" indent="-323850" algn="ctr">
              <a:lnSpc>
                <a:spcPct val="115000"/>
              </a:lnSpc>
              <a:spcBef>
                <a:spcPts val="0"/>
              </a:spcBef>
              <a:spcAft>
                <a:spcPts val="0"/>
              </a:spcAft>
              <a:buSzPts val="1500"/>
              <a:buChar char="●"/>
              <a:defRPr/>
            </a:lvl4pPr>
            <a:lvl5pPr marL="2286000" lvl="4" indent="-323850" algn="ctr">
              <a:lnSpc>
                <a:spcPct val="115000"/>
              </a:lnSpc>
              <a:spcBef>
                <a:spcPts val="0"/>
              </a:spcBef>
              <a:spcAft>
                <a:spcPts val="0"/>
              </a:spcAft>
              <a:buSzPts val="1500"/>
              <a:buChar char="○"/>
              <a:defRPr/>
            </a:lvl5pPr>
            <a:lvl6pPr marL="2743200" lvl="5" indent="-323850" algn="ctr">
              <a:lnSpc>
                <a:spcPct val="115000"/>
              </a:lnSpc>
              <a:spcBef>
                <a:spcPts val="0"/>
              </a:spcBef>
              <a:spcAft>
                <a:spcPts val="0"/>
              </a:spcAft>
              <a:buSzPts val="1500"/>
              <a:buChar char="■"/>
              <a:defRPr/>
            </a:lvl6pPr>
            <a:lvl7pPr marL="3200400" lvl="6" indent="-323850" algn="ctr">
              <a:lnSpc>
                <a:spcPct val="115000"/>
              </a:lnSpc>
              <a:spcBef>
                <a:spcPts val="0"/>
              </a:spcBef>
              <a:spcAft>
                <a:spcPts val="0"/>
              </a:spcAft>
              <a:buSzPts val="1500"/>
              <a:buChar char="●"/>
              <a:defRPr/>
            </a:lvl7pPr>
            <a:lvl8pPr marL="3657600" lvl="7" indent="-323850" algn="ctr">
              <a:lnSpc>
                <a:spcPct val="115000"/>
              </a:lnSpc>
              <a:spcBef>
                <a:spcPts val="0"/>
              </a:spcBef>
              <a:spcAft>
                <a:spcPts val="0"/>
              </a:spcAft>
              <a:buSzPts val="1500"/>
              <a:buChar char="○"/>
              <a:defRPr/>
            </a:lvl8pPr>
            <a:lvl9pPr marL="4114800" lvl="8" indent="-323850" algn="ctr">
              <a:lnSpc>
                <a:spcPct val="115000"/>
              </a:lnSpc>
              <a:spcBef>
                <a:spcPts val="0"/>
              </a:spcBef>
              <a:spcAft>
                <a:spcPts val="0"/>
              </a:spcAft>
              <a:buSzPts val="1500"/>
              <a:buChar char="■"/>
              <a:defRPr/>
            </a:lvl9pPr>
          </a:lstStyle>
          <a:p>
            <a:endParaRPr/>
          </a:p>
        </p:txBody>
      </p:sp>
      <p:sp>
        <p:nvSpPr>
          <p:cNvPr id="174" name="Google Shape;174;p82"/>
          <p:cNvSpPr txBox="1">
            <a:spLocks noGrp="1"/>
          </p:cNvSpPr>
          <p:nvPr>
            <p:ph type="sldNum" idx="12"/>
          </p:nvPr>
        </p:nvSpPr>
        <p:spPr>
          <a:xfrm>
            <a:off x="8472458" y="6217622"/>
            <a:ext cx="548700" cy="525000"/>
          </a:xfrm>
          <a:prstGeom prst="rect">
            <a:avLst/>
          </a:prstGeom>
          <a:noFill/>
          <a:ln>
            <a:noFill/>
          </a:ln>
        </p:spPr>
        <p:txBody>
          <a:bodyPr spcFirstLastPara="1" wrap="square" lIns="101575" tIns="101575" rIns="101575" bIns="101575"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logo page">
  <p:cSld name="TITLE_AND_BODY_1">
    <p:spTree>
      <p:nvGrpSpPr>
        <p:cNvPr id="1" name="Shape 30"/>
        <p:cNvGrpSpPr/>
        <p:nvPr/>
      </p:nvGrpSpPr>
      <p:grpSpPr>
        <a:xfrm>
          <a:off x="0" y="0"/>
          <a:ext cx="0" cy="0"/>
          <a:chOff x="0" y="0"/>
          <a:chExt cx="0" cy="0"/>
        </a:xfrm>
      </p:grpSpPr>
      <p:pic>
        <p:nvPicPr>
          <p:cNvPr id="31" name="Google Shape;31;g2446ca973ca_0_203" descr="PSC_0_Bkgd_petalfade.png"/>
          <p:cNvPicPr preferRelativeResize="0"/>
          <p:nvPr/>
        </p:nvPicPr>
        <p:blipFill rotWithShape="1">
          <a:blip r:embed="rId2">
            <a:alphaModFix/>
          </a:blip>
          <a:srcRect l="58650"/>
          <a:stretch/>
        </p:blipFill>
        <p:spPr>
          <a:xfrm>
            <a:off x="5363170" y="643668"/>
            <a:ext cx="3780830" cy="6239532"/>
          </a:xfrm>
          <a:prstGeom prst="rect">
            <a:avLst/>
          </a:prstGeom>
          <a:noFill/>
          <a:ln>
            <a:noFill/>
          </a:ln>
        </p:spPr>
      </p:pic>
      <p:sp>
        <p:nvSpPr>
          <p:cNvPr id="32" name="Google Shape;32;g2446ca973ca_0_203"/>
          <p:cNvSpPr txBox="1">
            <a:spLocks noGrp="1"/>
          </p:cNvSpPr>
          <p:nvPr>
            <p:ph type="sldNum" idx="12"/>
          </p:nvPr>
        </p:nvSpPr>
        <p:spPr>
          <a:xfrm>
            <a:off x="4500562" y="6540499"/>
            <a:ext cx="138300" cy="150600"/>
          </a:xfrm>
          <a:prstGeom prst="rect">
            <a:avLst/>
          </a:prstGeom>
          <a:noFill/>
          <a:ln>
            <a:noFill/>
          </a:ln>
        </p:spPr>
        <p:txBody>
          <a:bodyPr spcFirstLastPara="1" wrap="square" lIns="21175" tIns="21175" rIns="21175" bIns="21175" anchor="b" anchorCtr="0">
            <a:spAutoFit/>
          </a:bodyPr>
          <a:lstStyle>
            <a:lvl1pPr marL="0" marR="0" lvl="0"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5"/>
        <p:cNvGrpSpPr/>
        <p:nvPr/>
      </p:nvGrpSpPr>
      <p:grpSpPr>
        <a:xfrm>
          <a:off x="0" y="0"/>
          <a:ext cx="0" cy="0"/>
          <a:chOff x="0" y="0"/>
          <a:chExt cx="0" cy="0"/>
        </a:xfrm>
      </p:grpSpPr>
      <p:sp>
        <p:nvSpPr>
          <p:cNvPr id="176" name="Google Shape;176;p83"/>
          <p:cNvSpPr txBox="1">
            <a:spLocks noGrp="1"/>
          </p:cNvSpPr>
          <p:nvPr>
            <p:ph type="sldNum" idx="12"/>
          </p:nvPr>
        </p:nvSpPr>
        <p:spPr>
          <a:xfrm>
            <a:off x="8472458" y="6217622"/>
            <a:ext cx="548700" cy="525000"/>
          </a:xfrm>
          <a:prstGeom prst="rect">
            <a:avLst/>
          </a:prstGeom>
          <a:noFill/>
          <a:ln>
            <a:noFill/>
          </a:ln>
        </p:spPr>
        <p:txBody>
          <a:bodyPr spcFirstLastPara="1" wrap="square" lIns="101575" tIns="101575" rIns="101575" bIns="101575"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39"/>
        <p:cNvGrpSpPr/>
        <p:nvPr/>
      </p:nvGrpSpPr>
      <p:grpSpPr>
        <a:xfrm>
          <a:off x="0" y="0"/>
          <a:ext cx="0" cy="0"/>
          <a:chOff x="0" y="0"/>
          <a:chExt cx="0" cy="0"/>
        </a:xfrm>
      </p:grpSpPr>
      <p:sp>
        <p:nvSpPr>
          <p:cNvPr id="40" name="Google Shape;40;p5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5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42" name="Google Shape;42;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uoto" type="blank">
  <p:cSld name="BLANK">
    <p:spTree>
      <p:nvGrpSpPr>
        <p:cNvPr id="1" name="Shape 45"/>
        <p:cNvGrpSpPr/>
        <p:nvPr/>
      </p:nvGrpSpPr>
      <p:grpSpPr>
        <a:xfrm>
          <a:off x="0" y="0"/>
          <a:ext cx="0" cy="0"/>
          <a:chOff x="0" y="0"/>
          <a:chExt cx="0" cy="0"/>
        </a:xfrm>
      </p:grpSpPr>
      <p:sp>
        <p:nvSpPr>
          <p:cNvPr id="46" name="Google Shape;46;p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d slide layout">
  <p:cSld name="End slide layout">
    <p:spTree>
      <p:nvGrpSpPr>
        <p:cNvPr id="1" name="Shape 49"/>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ver slide layout">
  <p:cSld name="Cover slide layout">
    <p:spTree>
      <p:nvGrpSpPr>
        <p:cNvPr id="1" name="Shape 5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0_Contents slide layout">
  <p:cSld name="10_Contents slide layout">
    <p:spTree>
      <p:nvGrpSpPr>
        <p:cNvPr id="1" name="Shape 51"/>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52"/>
        <p:cNvGrpSpPr/>
        <p:nvPr/>
      </p:nvGrpSpPr>
      <p:grpSpPr>
        <a:xfrm>
          <a:off x="0" y="0"/>
          <a:ext cx="0" cy="0"/>
          <a:chOff x="0" y="0"/>
          <a:chExt cx="0" cy="0"/>
        </a:xfrm>
      </p:grpSpPr>
      <p:sp>
        <p:nvSpPr>
          <p:cNvPr id="53" name="Google Shape;53;p6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5" name="Google Shape;55;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theme" Target="../theme/theme3.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18.xml"/><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5.xml"/><Relationship Id="rId1"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pic>
        <p:nvPicPr>
          <p:cNvPr id="10" name="Google Shape;10;p49"/>
          <p:cNvPicPr preferRelativeResize="0"/>
          <p:nvPr/>
        </p:nvPicPr>
        <p:blipFill rotWithShape="1">
          <a:blip r:embed="rId3">
            <a:alphaModFix/>
          </a:blip>
          <a:srcRect/>
          <a:stretch/>
        </p:blipFill>
        <p:spPr>
          <a:xfrm>
            <a:off x="-2381" y="-6350"/>
            <a:ext cx="9148763" cy="5148263"/>
          </a:xfrm>
          <a:prstGeom prst="rect">
            <a:avLst/>
          </a:prstGeom>
          <a:noFill/>
          <a:ln>
            <a:noFill/>
          </a:ln>
        </p:spPr>
      </p:pic>
      <p:pic>
        <p:nvPicPr>
          <p:cNvPr id="11" name="Google Shape;11;p49"/>
          <p:cNvPicPr preferRelativeResize="0"/>
          <p:nvPr/>
        </p:nvPicPr>
        <p:blipFill rotWithShape="1">
          <a:blip r:embed="rId4">
            <a:alphaModFix/>
          </a:blip>
          <a:srcRect/>
          <a:stretch/>
        </p:blipFill>
        <p:spPr>
          <a:xfrm>
            <a:off x="4822626" y="2078831"/>
            <a:ext cx="5116712" cy="3764754"/>
          </a:xfrm>
          <a:prstGeom prst="rect">
            <a:avLst/>
          </a:prstGeom>
          <a:noFill/>
          <a:ln>
            <a:noFill/>
          </a:ln>
        </p:spPr>
      </p:pic>
      <p:sp>
        <p:nvSpPr>
          <p:cNvPr id="12" name="Google Shape;12;p49"/>
          <p:cNvSpPr txBox="1">
            <a:spLocks noGrp="1"/>
          </p:cNvSpPr>
          <p:nvPr>
            <p:ph type="sldNum" idx="12"/>
          </p:nvPr>
        </p:nvSpPr>
        <p:spPr>
          <a:xfrm>
            <a:off x="4499967" y="6539706"/>
            <a:ext cx="138600" cy="187500"/>
          </a:xfrm>
          <a:prstGeom prst="rect">
            <a:avLst/>
          </a:prstGeom>
          <a:noFill/>
          <a:ln>
            <a:noFill/>
          </a:ln>
        </p:spPr>
        <p:txBody>
          <a:bodyPr spcFirstLastPara="1" wrap="square" lIns="21175" tIns="21175" rIns="21175" bIns="21175" anchor="b" anchorCtr="0">
            <a:noAutofit/>
          </a:bodyPr>
          <a:lstStyle>
            <a:lvl1pPr marL="0" marR="0" lvl="0"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it-IT"/>
              <a:t>‹N›</a:t>
            </a:fld>
            <a:endParaRPr sz="600">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
        <p:cNvGrpSpPr/>
        <p:nvPr/>
      </p:nvGrpSpPr>
      <p:grpSpPr>
        <a:xfrm>
          <a:off x="0" y="0"/>
          <a:ext cx="0" cy="0"/>
          <a:chOff x="0" y="0"/>
          <a:chExt cx="0" cy="0"/>
        </a:xfrm>
      </p:grpSpPr>
      <p:pic>
        <p:nvPicPr>
          <p:cNvPr id="20" name="Google Shape;20;p51"/>
          <p:cNvPicPr preferRelativeResize="0"/>
          <p:nvPr/>
        </p:nvPicPr>
        <p:blipFill rotWithShape="1">
          <a:blip r:embed="rId4">
            <a:alphaModFix/>
          </a:blip>
          <a:srcRect/>
          <a:stretch/>
        </p:blipFill>
        <p:spPr>
          <a:xfrm>
            <a:off x="0" y="0"/>
            <a:ext cx="9144000" cy="5143500"/>
          </a:xfrm>
          <a:prstGeom prst="rect">
            <a:avLst/>
          </a:prstGeom>
          <a:noFill/>
          <a:ln>
            <a:noFill/>
          </a:ln>
        </p:spPr>
      </p:pic>
      <p:sp>
        <p:nvSpPr>
          <p:cNvPr id="21" name="Google Shape;21;p51"/>
          <p:cNvSpPr txBox="1">
            <a:spLocks noGrp="1"/>
          </p:cNvSpPr>
          <p:nvPr>
            <p:ph type="title"/>
          </p:nvPr>
        </p:nvSpPr>
        <p:spPr>
          <a:xfrm>
            <a:off x="442913" y="539750"/>
            <a:ext cx="8239200" cy="716100"/>
          </a:xfrm>
          <a:prstGeom prst="rect">
            <a:avLst/>
          </a:prstGeom>
          <a:noFill/>
          <a:ln>
            <a:noFill/>
          </a:ln>
        </p:spPr>
        <p:txBody>
          <a:bodyPr spcFirstLastPara="1" wrap="square" lIns="21175" tIns="21175" rIns="21175" bIns="21175" anchor="t" anchorCtr="0">
            <a:noAutofit/>
          </a:bodyPr>
          <a:lstStyle>
            <a:lvl1pPr marR="0" lvl="0"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1pPr>
            <a:lvl2pPr marR="0" lvl="1"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2pPr>
            <a:lvl3pPr marR="0" lvl="2"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3pPr>
            <a:lvl4pPr marR="0" lvl="3"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4pPr>
            <a:lvl5pPr marR="0" lvl="4"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5pPr>
            <a:lvl6pPr marR="0" lvl="5"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6pPr>
            <a:lvl7pPr marR="0" lvl="6"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7pPr>
            <a:lvl8pPr marR="0" lvl="7"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8pPr>
            <a:lvl9pPr marR="0" lvl="8"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9pPr>
          </a:lstStyle>
          <a:p>
            <a:endParaRPr/>
          </a:p>
        </p:txBody>
      </p:sp>
      <p:sp>
        <p:nvSpPr>
          <p:cNvPr id="22" name="Google Shape;22;p51"/>
          <p:cNvSpPr txBox="1">
            <a:spLocks noGrp="1"/>
          </p:cNvSpPr>
          <p:nvPr>
            <p:ph type="body" idx="1"/>
          </p:nvPr>
        </p:nvSpPr>
        <p:spPr>
          <a:xfrm>
            <a:off x="452438" y="1962943"/>
            <a:ext cx="8239200" cy="4128300"/>
          </a:xfrm>
          <a:prstGeom prst="rect">
            <a:avLst/>
          </a:prstGeom>
          <a:noFill/>
          <a:ln>
            <a:noFill/>
          </a:ln>
        </p:spPr>
        <p:txBody>
          <a:bodyPr spcFirstLastPara="1" wrap="square" lIns="21175" tIns="21175" rIns="21175" bIns="21175" anchor="t" anchorCtr="0">
            <a:noAutofit/>
          </a:bodyPr>
          <a:lstStyle>
            <a:lvl1pPr marL="457200" marR="0" lvl="0"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1pPr>
            <a:lvl2pPr marL="914400" marR="0" lvl="1"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2pPr>
            <a:lvl3pPr marL="1371600" marR="0" lvl="2"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3pPr>
            <a:lvl4pPr marL="1828800" marR="0" lvl="3"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4pPr>
            <a:lvl5pPr marL="2286000" marR="0" lvl="4"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5pPr>
            <a:lvl6pPr marL="2743200" marR="0" lvl="5"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6pPr>
            <a:lvl7pPr marL="3200400" marR="0" lvl="6"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7pPr>
            <a:lvl8pPr marL="3657600" marR="0" lvl="7"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8pPr>
            <a:lvl9pPr marL="4114800" marR="0" lvl="8"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9pPr>
          </a:lstStyle>
          <a:p>
            <a:endParaRPr/>
          </a:p>
        </p:txBody>
      </p:sp>
      <p:sp>
        <p:nvSpPr>
          <p:cNvPr id="23" name="Google Shape;23;p51"/>
          <p:cNvSpPr txBox="1">
            <a:spLocks noGrp="1"/>
          </p:cNvSpPr>
          <p:nvPr>
            <p:ph type="sldNum" idx="12"/>
          </p:nvPr>
        </p:nvSpPr>
        <p:spPr>
          <a:xfrm>
            <a:off x="4499967" y="6539706"/>
            <a:ext cx="138600" cy="187500"/>
          </a:xfrm>
          <a:prstGeom prst="rect">
            <a:avLst/>
          </a:prstGeom>
          <a:noFill/>
          <a:ln>
            <a:noFill/>
          </a:ln>
        </p:spPr>
        <p:txBody>
          <a:bodyPr spcFirstLastPara="1" wrap="square" lIns="21175" tIns="21175" rIns="21175" bIns="21175" anchor="b" anchorCtr="0">
            <a:noAutofit/>
          </a:bodyPr>
          <a:lstStyle>
            <a:lvl1pPr marL="0" marR="0" lvl="0"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it-IT"/>
              <a:t>‹N›</a:t>
            </a:fld>
            <a:endParaRPr sz="600">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
        <p:cNvGrpSpPr/>
        <p:nvPr/>
      </p:nvGrpSpPr>
      <p:grpSpPr>
        <a:xfrm>
          <a:off x="0" y="0"/>
          <a:ext cx="0" cy="0"/>
          <a:chOff x="0" y="0"/>
          <a:chExt cx="0" cy="0"/>
        </a:xfrm>
      </p:grpSpPr>
      <p:sp>
        <p:nvSpPr>
          <p:cNvPr id="34" name="Google Shape;34;p5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 name="Google Shape;35;p5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 name="Google Shape;36;p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1"/>
        <p:cNvGrpSpPr/>
        <p:nvPr/>
      </p:nvGrpSpPr>
      <p:grpSpPr>
        <a:xfrm>
          <a:off x="0" y="0"/>
          <a:ext cx="0" cy="0"/>
          <a:chOff x="0" y="0"/>
          <a:chExt cx="0" cy="0"/>
        </a:xfrm>
      </p:grpSpPr>
      <p:pic>
        <p:nvPicPr>
          <p:cNvPr id="112" name="Google Shape;112;p57"/>
          <p:cNvPicPr preferRelativeResize="0"/>
          <p:nvPr/>
        </p:nvPicPr>
        <p:blipFill rotWithShape="1">
          <a:blip r:embed="rId3">
            <a:alphaModFix/>
          </a:blip>
          <a:srcRect l="58650"/>
          <a:stretch/>
        </p:blipFill>
        <p:spPr>
          <a:xfrm>
            <a:off x="5363170" y="642938"/>
            <a:ext cx="3780830" cy="6239670"/>
          </a:xfrm>
          <a:prstGeom prst="rect">
            <a:avLst/>
          </a:prstGeom>
          <a:noFill/>
          <a:ln>
            <a:noFill/>
          </a:ln>
        </p:spPr>
      </p:pic>
      <p:pic>
        <p:nvPicPr>
          <p:cNvPr id="113" name="Google Shape;113;p57"/>
          <p:cNvPicPr preferRelativeResize="0"/>
          <p:nvPr/>
        </p:nvPicPr>
        <p:blipFill rotWithShape="1">
          <a:blip r:embed="rId4">
            <a:alphaModFix/>
          </a:blip>
          <a:srcRect r="79078"/>
          <a:stretch/>
        </p:blipFill>
        <p:spPr>
          <a:xfrm>
            <a:off x="-8334" y="0"/>
            <a:ext cx="1910952" cy="6858002"/>
          </a:xfrm>
          <a:prstGeom prst="rect">
            <a:avLst/>
          </a:prstGeom>
          <a:noFill/>
          <a:ln>
            <a:noFill/>
          </a:ln>
        </p:spPr>
      </p:pic>
      <p:sp>
        <p:nvSpPr>
          <p:cNvPr id="114" name="Google Shape;114;p57"/>
          <p:cNvSpPr txBox="1">
            <a:spLocks noGrp="1"/>
          </p:cNvSpPr>
          <p:nvPr>
            <p:ph type="sldNum" idx="12"/>
          </p:nvPr>
        </p:nvSpPr>
        <p:spPr>
          <a:xfrm>
            <a:off x="4499967" y="6539706"/>
            <a:ext cx="138600" cy="187500"/>
          </a:xfrm>
          <a:prstGeom prst="rect">
            <a:avLst/>
          </a:prstGeom>
          <a:noFill/>
          <a:ln>
            <a:noFill/>
          </a:ln>
        </p:spPr>
        <p:txBody>
          <a:bodyPr spcFirstLastPara="1" wrap="square" lIns="21175" tIns="21175" rIns="21175" bIns="21175" anchor="b" anchorCtr="0">
            <a:noAutofit/>
          </a:bodyPr>
          <a:lstStyle>
            <a:lvl1pPr marL="0" marR="0" lvl="0"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it-IT"/>
              <a:t>‹N›</a:t>
            </a:fld>
            <a:endParaRPr sz="600">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1"/>
        <p:cNvGrpSpPr/>
        <p:nvPr/>
      </p:nvGrpSpPr>
      <p:grpSpPr>
        <a:xfrm>
          <a:off x="0" y="0"/>
          <a:ext cx="0" cy="0"/>
          <a:chOff x="0" y="0"/>
          <a:chExt cx="0" cy="0"/>
        </a:xfrm>
      </p:grpSpPr>
      <p:pic>
        <p:nvPicPr>
          <p:cNvPr id="122" name="Google Shape;122;p59"/>
          <p:cNvPicPr preferRelativeResize="0"/>
          <p:nvPr/>
        </p:nvPicPr>
        <p:blipFill rotWithShape="1">
          <a:blip r:embed="rId3">
            <a:alphaModFix/>
          </a:blip>
          <a:srcRect/>
          <a:stretch/>
        </p:blipFill>
        <p:spPr>
          <a:xfrm>
            <a:off x="0" y="0"/>
            <a:ext cx="9144000" cy="5148263"/>
          </a:xfrm>
          <a:prstGeom prst="rect">
            <a:avLst/>
          </a:prstGeom>
          <a:noFill/>
          <a:ln>
            <a:noFill/>
          </a:ln>
        </p:spPr>
      </p:pic>
      <p:sp>
        <p:nvSpPr>
          <p:cNvPr id="123" name="Google Shape;123;p59"/>
          <p:cNvSpPr txBox="1">
            <a:spLocks noGrp="1"/>
          </p:cNvSpPr>
          <p:nvPr>
            <p:ph type="title"/>
          </p:nvPr>
        </p:nvSpPr>
        <p:spPr>
          <a:xfrm>
            <a:off x="409575" y="539750"/>
            <a:ext cx="8239200" cy="716100"/>
          </a:xfrm>
          <a:prstGeom prst="rect">
            <a:avLst/>
          </a:prstGeom>
          <a:noFill/>
          <a:ln>
            <a:noFill/>
          </a:ln>
        </p:spPr>
        <p:txBody>
          <a:bodyPr spcFirstLastPara="1" wrap="square" lIns="21175" tIns="21175" rIns="21175" bIns="21175" anchor="t" anchorCtr="0">
            <a:noAutofit/>
          </a:bodyPr>
          <a:lstStyle>
            <a:lvl1pPr marR="0" lvl="0"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1pPr>
            <a:lvl2pPr marR="0" lvl="1"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2pPr>
            <a:lvl3pPr marR="0" lvl="2"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3pPr>
            <a:lvl4pPr marR="0" lvl="3"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4pPr>
            <a:lvl5pPr marR="0" lvl="4"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5pPr>
            <a:lvl6pPr marR="0" lvl="5"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6pPr>
            <a:lvl7pPr marR="0" lvl="6"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7pPr>
            <a:lvl8pPr marR="0" lvl="7"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8pPr>
            <a:lvl9pPr marR="0" lvl="8" algn="l" rtl="0">
              <a:lnSpc>
                <a:spcPct val="80000"/>
              </a:lnSpc>
              <a:spcBef>
                <a:spcPts val="0"/>
              </a:spcBef>
              <a:spcAft>
                <a:spcPts val="0"/>
              </a:spcAft>
              <a:buClr>
                <a:srgbClr val="000000"/>
              </a:buClr>
              <a:buSzPts val="600"/>
              <a:buFont typeface="Arial"/>
              <a:buNone/>
              <a:defRPr sz="2700" b="0" i="0" u="none" strike="noStrike" cap="none">
                <a:solidFill>
                  <a:srgbClr val="405083"/>
                </a:solidFill>
                <a:latin typeface="Avenir"/>
                <a:ea typeface="Avenir"/>
                <a:cs typeface="Avenir"/>
                <a:sym typeface="Avenir"/>
              </a:defRPr>
            </a:lvl9pPr>
          </a:lstStyle>
          <a:p>
            <a:endParaRPr/>
          </a:p>
        </p:txBody>
      </p:sp>
      <p:sp>
        <p:nvSpPr>
          <p:cNvPr id="124" name="Google Shape;124;p59"/>
          <p:cNvSpPr txBox="1">
            <a:spLocks noGrp="1"/>
          </p:cNvSpPr>
          <p:nvPr>
            <p:ph type="body" idx="1"/>
          </p:nvPr>
        </p:nvSpPr>
        <p:spPr>
          <a:xfrm>
            <a:off x="409575" y="1962943"/>
            <a:ext cx="8239200" cy="4128300"/>
          </a:xfrm>
          <a:prstGeom prst="rect">
            <a:avLst/>
          </a:prstGeom>
          <a:noFill/>
          <a:ln>
            <a:noFill/>
          </a:ln>
        </p:spPr>
        <p:txBody>
          <a:bodyPr spcFirstLastPara="1" wrap="square" lIns="21175" tIns="21175" rIns="21175" bIns="21175" anchor="t" anchorCtr="0">
            <a:noAutofit/>
          </a:bodyPr>
          <a:lstStyle>
            <a:lvl1pPr marL="457200" marR="0" lvl="0"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1pPr>
            <a:lvl2pPr marL="914400" marR="0" lvl="1"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2pPr>
            <a:lvl3pPr marL="1371600" marR="0" lvl="2"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3pPr>
            <a:lvl4pPr marL="1828800" marR="0" lvl="3"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4pPr>
            <a:lvl5pPr marL="2286000" marR="0" lvl="4"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5pPr>
            <a:lvl6pPr marL="2743200" marR="0" lvl="5"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6pPr>
            <a:lvl7pPr marL="3200400" marR="0" lvl="6"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7pPr>
            <a:lvl8pPr marL="3657600" marR="0" lvl="7"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8pPr>
            <a:lvl9pPr marL="4114800" marR="0" lvl="8" indent="-323850" algn="l" rtl="0">
              <a:lnSpc>
                <a:spcPct val="100000"/>
              </a:lnSpc>
              <a:spcBef>
                <a:spcPts val="700"/>
              </a:spcBef>
              <a:spcAft>
                <a:spcPts val="0"/>
              </a:spcAft>
              <a:buClr>
                <a:srgbClr val="000000"/>
              </a:buClr>
              <a:buSzPts val="1500"/>
              <a:buFont typeface="Avenir"/>
              <a:buChar char="•"/>
              <a:defRPr sz="1200" b="0" i="0" u="none" strike="noStrike" cap="none">
                <a:solidFill>
                  <a:srgbClr val="000000"/>
                </a:solidFill>
                <a:latin typeface="Avenir"/>
                <a:ea typeface="Avenir"/>
                <a:cs typeface="Avenir"/>
                <a:sym typeface="Avenir"/>
              </a:defRPr>
            </a:lvl9pPr>
          </a:lstStyle>
          <a:p>
            <a:endParaRPr/>
          </a:p>
        </p:txBody>
      </p:sp>
      <p:sp>
        <p:nvSpPr>
          <p:cNvPr id="125" name="Google Shape;125;p59"/>
          <p:cNvSpPr txBox="1">
            <a:spLocks noGrp="1"/>
          </p:cNvSpPr>
          <p:nvPr>
            <p:ph type="sldNum" idx="12"/>
          </p:nvPr>
        </p:nvSpPr>
        <p:spPr>
          <a:xfrm>
            <a:off x="4499967" y="6539706"/>
            <a:ext cx="138600" cy="187500"/>
          </a:xfrm>
          <a:prstGeom prst="rect">
            <a:avLst/>
          </a:prstGeom>
          <a:noFill/>
          <a:ln>
            <a:noFill/>
          </a:ln>
        </p:spPr>
        <p:txBody>
          <a:bodyPr spcFirstLastPara="1" wrap="square" lIns="21175" tIns="21175" rIns="21175" bIns="21175" anchor="b" anchorCtr="0">
            <a:noAutofit/>
          </a:bodyPr>
          <a:lstStyle>
            <a:lvl1pPr marL="0" marR="0" lvl="0"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it-IT"/>
              <a:t>‹N›</a:t>
            </a:fld>
            <a:endParaRPr sz="600">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32"/>
        <p:cNvGrpSpPr/>
        <p:nvPr/>
      </p:nvGrpSpPr>
      <p:grpSpPr>
        <a:xfrm>
          <a:off x="0" y="0"/>
          <a:ext cx="0" cy="0"/>
          <a:chOff x="0" y="0"/>
          <a:chExt cx="0" cy="0"/>
        </a:xfrm>
      </p:grpSpPr>
      <p:sp>
        <p:nvSpPr>
          <p:cNvPr id="133" name="Google Shape;133;p61"/>
          <p:cNvSpPr txBox="1">
            <a:spLocks noGrp="1"/>
          </p:cNvSpPr>
          <p:nvPr>
            <p:ph type="title"/>
          </p:nvPr>
        </p:nvSpPr>
        <p:spPr>
          <a:xfrm>
            <a:off x="311700" y="593367"/>
            <a:ext cx="8520600" cy="763800"/>
          </a:xfrm>
          <a:prstGeom prst="rect">
            <a:avLst/>
          </a:prstGeom>
          <a:noFill/>
          <a:ln>
            <a:noFill/>
          </a:ln>
        </p:spPr>
        <p:txBody>
          <a:bodyPr spcFirstLastPara="1" wrap="square" lIns="101575" tIns="101575" rIns="101575" bIns="101575" anchor="t" anchorCtr="0">
            <a:normAutofit/>
          </a:bodyPr>
          <a:lstStyle>
            <a:lvl1pPr marR="0" lvl="0" algn="l" rtl="0">
              <a:lnSpc>
                <a:spcPct val="100000"/>
              </a:lnSpc>
              <a:spcBef>
                <a:spcPts val="0"/>
              </a:spcBef>
              <a:spcAft>
                <a:spcPts val="0"/>
              </a:spcAft>
              <a:buClr>
                <a:schemeClr val="dk1"/>
              </a:buClr>
              <a:buSzPts val="3100"/>
              <a:buFont typeface="Arial"/>
              <a:buNone/>
              <a:defRPr sz="3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100"/>
              <a:buFont typeface="Arial"/>
              <a:buNone/>
              <a:defRPr sz="3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100"/>
              <a:buFont typeface="Arial"/>
              <a:buNone/>
              <a:defRPr sz="3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100"/>
              <a:buFont typeface="Arial"/>
              <a:buNone/>
              <a:defRPr sz="3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100"/>
              <a:buFont typeface="Arial"/>
              <a:buNone/>
              <a:defRPr sz="3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100"/>
              <a:buFont typeface="Arial"/>
              <a:buNone/>
              <a:defRPr sz="3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100"/>
              <a:buFont typeface="Arial"/>
              <a:buNone/>
              <a:defRPr sz="3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100"/>
              <a:buFont typeface="Arial"/>
              <a:buNone/>
              <a:defRPr sz="3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100"/>
              <a:buFont typeface="Arial"/>
              <a:buNone/>
              <a:defRPr sz="3100" b="0" i="0" u="none" strike="noStrike" cap="none">
                <a:solidFill>
                  <a:schemeClr val="dk1"/>
                </a:solidFill>
                <a:latin typeface="Arial"/>
                <a:ea typeface="Arial"/>
                <a:cs typeface="Arial"/>
                <a:sym typeface="Arial"/>
              </a:defRPr>
            </a:lvl9pPr>
          </a:lstStyle>
          <a:p>
            <a:endParaRPr/>
          </a:p>
        </p:txBody>
      </p:sp>
      <p:sp>
        <p:nvSpPr>
          <p:cNvPr id="134" name="Google Shape;134;p61"/>
          <p:cNvSpPr txBox="1">
            <a:spLocks noGrp="1"/>
          </p:cNvSpPr>
          <p:nvPr>
            <p:ph type="body" idx="1"/>
          </p:nvPr>
        </p:nvSpPr>
        <p:spPr>
          <a:xfrm>
            <a:off x="311700" y="1536633"/>
            <a:ext cx="8520600" cy="4555200"/>
          </a:xfrm>
          <a:prstGeom prst="rect">
            <a:avLst/>
          </a:prstGeom>
          <a:noFill/>
          <a:ln>
            <a:noFill/>
          </a:ln>
        </p:spPr>
        <p:txBody>
          <a:bodyPr spcFirstLastPara="1" wrap="square" lIns="101575" tIns="101575" rIns="101575" bIns="101575" anchor="t" anchorCtr="0">
            <a:normAutofit/>
          </a:bodyPr>
          <a:lstStyle>
            <a:lvl1pPr marL="457200" marR="0" lvl="0"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1pPr>
            <a:lvl2pPr marL="914400" marR="0" lvl="1" indent="-323850" algn="l" rtl="0">
              <a:lnSpc>
                <a:spcPct val="115000"/>
              </a:lnSpc>
              <a:spcBef>
                <a:spcPts val="0"/>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2pPr>
            <a:lvl3pPr marL="1371600" marR="0" lvl="2" indent="-323850" algn="l" rtl="0">
              <a:lnSpc>
                <a:spcPct val="115000"/>
              </a:lnSpc>
              <a:spcBef>
                <a:spcPts val="0"/>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23850" algn="l" rtl="0">
              <a:lnSpc>
                <a:spcPct val="115000"/>
              </a:lnSpc>
              <a:spcBef>
                <a:spcPts val="0"/>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4pPr>
            <a:lvl5pPr marL="2286000" marR="0" lvl="4" indent="-323850" algn="l" rtl="0">
              <a:lnSpc>
                <a:spcPct val="115000"/>
              </a:lnSpc>
              <a:spcBef>
                <a:spcPts val="0"/>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5pPr>
            <a:lvl6pPr marL="2743200" marR="0" lvl="5" indent="-323850" algn="l" rtl="0">
              <a:lnSpc>
                <a:spcPct val="115000"/>
              </a:lnSpc>
              <a:spcBef>
                <a:spcPts val="0"/>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6pPr>
            <a:lvl7pPr marL="3200400" marR="0" lvl="6" indent="-323850" algn="l" rtl="0">
              <a:lnSpc>
                <a:spcPct val="115000"/>
              </a:lnSpc>
              <a:spcBef>
                <a:spcPts val="0"/>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7pPr>
            <a:lvl8pPr marL="3657600" marR="0" lvl="7" indent="-323850" algn="l" rtl="0">
              <a:lnSpc>
                <a:spcPct val="115000"/>
              </a:lnSpc>
              <a:spcBef>
                <a:spcPts val="0"/>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8pPr>
            <a:lvl9pPr marL="4114800" marR="0" lvl="8" indent="-323850" algn="l" rtl="0">
              <a:lnSpc>
                <a:spcPct val="115000"/>
              </a:lnSpc>
              <a:spcBef>
                <a:spcPts val="0"/>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9pPr>
          </a:lstStyle>
          <a:p>
            <a:endParaRPr/>
          </a:p>
        </p:txBody>
      </p:sp>
      <p:sp>
        <p:nvSpPr>
          <p:cNvPr id="135" name="Google Shape;135;p61"/>
          <p:cNvSpPr txBox="1">
            <a:spLocks noGrp="1"/>
          </p:cNvSpPr>
          <p:nvPr>
            <p:ph type="sldNum" idx="12"/>
          </p:nvPr>
        </p:nvSpPr>
        <p:spPr>
          <a:xfrm>
            <a:off x="8472458" y="6217622"/>
            <a:ext cx="548700" cy="525000"/>
          </a:xfrm>
          <a:prstGeom prst="rect">
            <a:avLst/>
          </a:prstGeom>
          <a:noFill/>
          <a:ln>
            <a:noFill/>
          </a:ln>
        </p:spPr>
        <p:txBody>
          <a:bodyPr spcFirstLastPara="1" wrap="square" lIns="101575" tIns="101575" rIns="101575" bIns="101575" anchor="ctr" anchorCtr="0">
            <a:norm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22.jp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22.jp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26" Type="http://schemas.openxmlformats.org/officeDocument/2006/relationships/image" Target="../media/image60.png"/><Relationship Id="rId21" Type="http://schemas.openxmlformats.org/officeDocument/2006/relationships/image" Target="../media/image55.jpg"/><Relationship Id="rId42" Type="http://schemas.openxmlformats.org/officeDocument/2006/relationships/image" Target="../media/image75.png"/><Relationship Id="rId47" Type="http://schemas.openxmlformats.org/officeDocument/2006/relationships/image" Target="../media/image80.png"/><Relationship Id="rId63" Type="http://schemas.openxmlformats.org/officeDocument/2006/relationships/image" Target="../media/image96.png"/><Relationship Id="rId68" Type="http://schemas.openxmlformats.org/officeDocument/2006/relationships/image" Target="../media/image101.jpg"/><Relationship Id="rId7" Type="http://schemas.openxmlformats.org/officeDocument/2006/relationships/image" Target="../media/image41.jpg"/><Relationship Id="rId71" Type="http://schemas.openxmlformats.org/officeDocument/2006/relationships/image" Target="../media/image104.jpg"/><Relationship Id="rId2" Type="http://schemas.openxmlformats.org/officeDocument/2006/relationships/notesSlide" Target="../notesSlides/notesSlide41.xml"/><Relationship Id="rId16" Type="http://schemas.openxmlformats.org/officeDocument/2006/relationships/image" Target="../media/image50.png"/><Relationship Id="rId29" Type="http://schemas.openxmlformats.org/officeDocument/2006/relationships/image" Target="../media/image63.jpg"/><Relationship Id="rId11" Type="http://schemas.openxmlformats.org/officeDocument/2006/relationships/image" Target="../media/image45.jpg"/><Relationship Id="rId24" Type="http://schemas.openxmlformats.org/officeDocument/2006/relationships/image" Target="../media/image58.png"/><Relationship Id="rId32" Type="http://schemas.openxmlformats.org/officeDocument/2006/relationships/image" Target="../media/image65.jpg"/><Relationship Id="rId37" Type="http://schemas.openxmlformats.org/officeDocument/2006/relationships/image" Target="../media/image70.png"/><Relationship Id="rId40" Type="http://schemas.openxmlformats.org/officeDocument/2006/relationships/image" Target="../media/image73.png"/><Relationship Id="rId45" Type="http://schemas.openxmlformats.org/officeDocument/2006/relationships/image" Target="../media/image78.jpg"/><Relationship Id="rId53" Type="http://schemas.openxmlformats.org/officeDocument/2006/relationships/image" Target="../media/image86.png"/><Relationship Id="rId58" Type="http://schemas.openxmlformats.org/officeDocument/2006/relationships/image" Target="../media/image91.png"/><Relationship Id="rId66" Type="http://schemas.openxmlformats.org/officeDocument/2006/relationships/image" Target="../media/image99.png"/><Relationship Id="rId5" Type="http://schemas.openxmlformats.org/officeDocument/2006/relationships/image" Target="../media/image39.jpg"/><Relationship Id="rId61" Type="http://schemas.openxmlformats.org/officeDocument/2006/relationships/image" Target="../media/image94.png"/><Relationship Id="rId19" Type="http://schemas.openxmlformats.org/officeDocument/2006/relationships/image" Target="../media/image5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png"/><Relationship Id="rId35" Type="http://schemas.openxmlformats.org/officeDocument/2006/relationships/image" Target="../media/image68.png"/><Relationship Id="rId43" Type="http://schemas.openxmlformats.org/officeDocument/2006/relationships/image" Target="../media/image76.png"/><Relationship Id="rId48" Type="http://schemas.openxmlformats.org/officeDocument/2006/relationships/image" Target="../media/image81.png"/><Relationship Id="rId56" Type="http://schemas.openxmlformats.org/officeDocument/2006/relationships/image" Target="../media/image89.png"/><Relationship Id="rId64" Type="http://schemas.openxmlformats.org/officeDocument/2006/relationships/image" Target="../media/image97.png"/><Relationship Id="rId69" Type="http://schemas.openxmlformats.org/officeDocument/2006/relationships/image" Target="../media/image102.png"/><Relationship Id="rId8" Type="http://schemas.openxmlformats.org/officeDocument/2006/relationships/image" Target="../media/image42.png"/><Relationship Id="rId51" Type="http://schemas.openxmlformats.org/officeDocument/2006/relationships/image" Target="../media/image84.png"/><Relationship Id="rId3" Type="http://schemas.openxmlformats.org/officeDocument/2006/relationships/image" Target="../media/image37.jpg"/><Relationship Id="rId12" Type="http://schemas.openxmlformats.org/officeDocument/2006/relationships/image" Target="../media/image46.jpg"/><Relationship Id="rId17" Type="http://schemas.openxmlformats.org/officeDocument/2006/relationships/image" Target="../media/image51.png"/><Relationship Id="rId25" Type="http://schemas.openxmlformats.org/officeDocument/2006/relationships/image" Target="../media/image59.png"/><Relationship Id="rId33" Type="http://schemas.openxmlformats.org/officeDocument/2006/relationships/image" Target="../media/image66.jpg"/><Relationship Id="rId38" Type="http://schemas.openxmlformats.org/officeDocument/2006/relationships/image" Target="../media/image71.png"/><Relationship Id="rId46" Type="http://schemas.openxmlformats.org/officeDocument/2006/relationships/image" Target="../media/image79.png"/><Relationship Id="rId59" Type="http://schemas.openxmlformats.org/officeDocument/2006/relationships/image" Target="../media/image92.jpg"/><Relationship Id="rId67" Type="http://schemas.openxmlformats.org/officeDocument/2006/relationships/image" Target="../media/image100.png"/><Relationship Id="rId20" Type="http://schemas.openxmlformats.org/officeDocument/2006/relationships/image" Target="../media/image54.jpg"/><Relationship Id="rId41" Type="http://schemas.openxmlformats.org/officeDocument/2006/relationships/image" Target="../media/image74.jpg"/><Relationship Id="rId54" Type="http://schemas.openxmlformats.org/officeDocument/2006/relationships/image" Target="../media/image87.jpg"/><Relationship Id="rId62" Type="http://schemas.openxmlformats.org/officeDocument/2006/relationships/image" Target="../media/image95.png"/><Relationship Id="rId70" Type="http://schemas.openxmlformats.org/officeDocument/2006/relationships/image" Target="../media/image103.jpg"/><Relationship Id="rId1" Type="http://schemas.openxmlformats.org/officeDocument/2006/relationships/slideLayout" Target="../slideLayouts/slideLayout3.xml"/><Relationship Id="rId6" Type="http://schemas.openxmlformats.org/officeDocument/2006/relationships/image" Target="../media/image40.jp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png"/><Relationship Id="rId36" Type="http://schemas.openxmlformats.org/officeDocument/2006/relationships/image" Target="../media/image69.png"/><Relationship Id="rId49" Type="http://schemas.openxmlformats.org/officeDocument/2006/relationships/image" Target="../media/image82.png"/><Relationship Id="rId57" Type="http://schemas.openxmlformats.org/officeDocument/2006/relationships/image" Target="../media/image90.jpg"/><Relationship Id="rId10" Type="http://schemas.openxmlformats.org/officeDocument/2006/relationships/image" Target="../media/image44.jpg"/><Relationship Id="rId31" Type="http://schemas.openxmlformats.org/officeDocument/2006/relationships/hyperlink" Target="http://www.apple.com" TargetMode="External"/><Relationship Id="rId44" Type="http://schemas.openxmlformats.org/officeDocument/2006/relationships/image" Target="../media/image77.png"/><Relationship Id="rId52" Type="http://schemas.openxmlformats.org/officeDocument/2006/relationships/image" Target="../media/image85.png"/><Relationship Id="rId60" Type="http://schemas.openxmlformats.org/officeDocument/2006/relationships/image" Target="../media/image93.png"/><Relationship Id="rId65" Type="http://schemas.openxmlformats.org/officeDocument/2006/relationships/image" Target="../media/image98.png"/><Relationship Id="rId4" Type="http://schemas.openxmlformats.org/officeDocument/2006/relationships/image" Target="../media/image38.jpg"/><Relationship Id="rId9" Type="http://schemas.openxmlformats.org/officeDocument/2006/relationships/image" Target="../media/image43.jpg"/><Relationship Id="rId13" Type="http://schemas.openxmlformats.org/officeDocument/2006/relationships/image" Target="../media/image47.png"/><Relationship Id="rId18" Type="http://schemas.openxmlformats.org/officeDocument/2006/relationships/image" Target="../media/image52.png"/><Relationship Id="rId39" Type="http://schemas.openxmlformats.org/officeDocument/2006/relationships/image" Target="../media/image72.png"/><Relationship Id="rId34" Type="http://schemas.openxmlformats.org/officeDocument/2006/relationships/image" Target="../media/image67.jpg"/><Relationship Id="rId50" Type="http://schemas.openxmlformats.org/officeDocument/2006/relationships/image" Target="../media/image83.jpg"/><Relationship Id="rId55"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3.xml"/><Relationship Id="rId1" Type="http://schemas.openxmlformats.org/officeDocument/2006/relationships/slideLayout" Target="../slideLayouts/slideLayout1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4.xml"/><Relationship Id="rId1" Type="http://schemas.openxmlformats.org/officeDocument/2006/relationships/slideLayout" Target="../slideLayouts/slideLayout20.xml"/><Relationship Id="rId4" Type="http://schemas.openxmlformats.org/officeDocument/2006/relationships/image" Target="../media/image108.png"/></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5.xml"/><Relationship Id="rId1" Type="http://schemas.openxmlformats.org/officeDocument/2006/relationships/slideLayout" Target="../slideLayouts/slideLayout20.xml"/><Relationship Id="rId4" Type="http://schemas.openxmlformats.org/officeDocument/2006/relationships/image" Target="../media/image110.png"/></Relationships>
</file>

<file path=ppt/slides/_rels/slide4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8.png"/><Relationship Id="rId7" Type="http://schemas.openxmlformats.org/officeDocument/2006/relationships/image" Target="../media/image112.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9.png"/><Relationship Id="rId10" Type="http://schemas.openxmlformats.org/officeDocument/2006/relationships/hyperlink" Target="http://www.petsustainability.org" TargetMode="External"/><Relationship Id="rId4" Type="http://schemas.openxmlformats.org/officeDocument/2006/relationships/image" Target="../media/image7.png"/><Relationship Id="rId9" Type="http://schemas.openxmlformats.org/officeDocument/2006/relationships/image" Target="../media/image114.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115.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4.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0"/>
        <p:cNvGrpSpPr/>
        <p:nvPr/>
      </p:nvGrpSpPr>
      <p:grpSpPr>
        <a:xfrm>
          <a:off x="0" y="0"/>
          <a:ext cx="0" cy="0"/>
          <a:chOff x="0" y="0"/>
          <a:chExt cx="0" cy="0"/>
        </a:xfrm>
      </p:grpSpPr>
      <p:sp>
        <p:nvSpPr>
          <p:cNvPr id="181" name="Google Shape;181;p1"/>
          <p:cNvSpPr txBox="1"/>
          <p:nvPr/>
        </p:nvSpPr>
        <p:spPr>
          <a:xfrm>
            <a:off x="645825" y="851300"/>
            <a:ext cx="9144000" cy="1374600"/>
          </a:xfrm>
          <a:prstGeom prst="rect">
            <a:avLst/>
          </a:prstGeom>
          <a:noFill/>
          <a:ln>
            <a:noFill/>
          </a:ln>
        </p:spPr>
        <p:txBody>
          <a:bodyPr spcFirstLastPara="1" wrap="square" lIns="21175" tIns="21175" rIns="21175" bIns="21175" anchor="ctr" anchorCtr="0">
            <a:noAutofit/>
          </a:bodyPr>
          <a:lstStyle/>
          <a:p>
            <a:pPr marL="0" marR="0" lvl="0" indent="0" algn="l" rtl="0">
              <a:lnSpc>
                <a:spcPct val="80000"/>
              </a:lnSpc>
              <a:spcBef>
                <a:spcPts val="0"/>
              </a:spcBef>
              <a:spcAft>
                <a:spcPts val="0"/>
              </a:spcAft>
              <a:buClr>
                <a:srgbClr val="000000"/>
              </a:buClr>
              <a:buSzPts val="10700"/>
              <a:buFont typeface="Avenir"/>
              <a:buNone/>
            </a:pPr>
            <a:r>
              <a:rPr lang="it-IT" sz="3800" b="0" i="0" u="none" strike="noStrike" cap="none">
                <a:solidFill>
                  <a:srgbClr val="AEAD3E"/>
                </a:solidFill>
                <a:latin typeface="Calibri"/>
                <a:ea typeface="Calibri"/>
                <a:cs typeface="Calibri"/>
                <a:sym typeface="Calibri"/>
              </a:rPr>
              <a:t>SUSTAINABILITY GREEN CLAIMS </a:t>
            </a:r>
            <a:endParaRPr sz="3800" b="0" i="0" u="none" strike="noStrike" cap="none">
              <a:solidFill>
                <a:srgbClr val="AEAD3E"/>
              </a:solidFill>
              <a:latin typeface="Calibri"/>
              <a:ea typeface="Calibri"/>
              <a:cs typeface="Calibri"/>
              <a:sym typeface="Calibri"/>
            </a:endParaRPr>
          </a:p>
          <a:p>
            <a:pPr marL="0" marR="0" lvl="0" indent="0" algn="l" rtl="0">
              <a:lnSpc>
                <a:spcPct val="80000"/>
              </a:lnSpc>
              <a:spcBef>
                <a:spcPts val="0"/>
              </a:spcBef>
              <a:spcAft>
                <a:spcPts val="0"/>
              </a:spcAft>
              <a:buClr>
                <a:srgbClr val="000000"/>
              </a:buClr>
              <a:buSzPts val="10700"/>
              <a:buFont typeface="Avenir"/>
              <a:buNone/>
            </a:pPr>
            <a:r>
              <a:rPr lang="it-IT" sz="3800" b="0" i="0" u="none" strike="noStrike" cap="none">
                <a:solidFill>
                  <a:srgbClr val="AEAD3E"/>
                </a:solidFill>
                <a:latin typeface="Calibri"/>
                <a:ea typeface="Calibri"/>
                <a:cs typeface="Calibri"/>
                <a:sym typeface="Calibri"/>
              </a:rPr>
              <a:t>and  GREEN WASHING</a:t>
            </a:r>
            <a:endParaRPr sz="3800" b="0" i="0" u="none" strike="noStrike" cap="none">
              <a:solidFill>
                <a:srgbClr val="AEAD3E"/>
              </a:solidFill>
              <a:latin typeface="Calibri"/>
              <a:ea typeface="Calibri"/>
              <a:cs typeface="Calibri"/>
              <a:sym typeface="Calibri"/>
            </a:endParaRPr>
          </a:p>
          <a:p>
            <a:pPr marL="0" marR="0" lvl="0" indent="0" algn="ctr" rtl="0">
              <a:lnSpc>
                <a:spcPct val="80000"/>
              </a:lnSpc>
              <a:spcBef>
                <a:spcPts val="0"/>
              </a:spcBef>
              <a:spcAft>
                <a:spcPts val="0"/>
              </a:spcAft>
              <a:buClr>
                <a:srgbClr val="000000"/>
              </a:buClr>
              <a:buSzPts val="10700"/>
              <a:buFont typeface="Avenir"/>
              <a:buNone/>
            </a:pPr>
            <a:endParaRPr sz="3800" b="0" i="0" u="none" strike="noStrike" cap="none">
              <a:solidFill>
                <a:srgbClr val="AEAD3E"/>
              </a:solidFill>
              <a:latin typeface="Calibri"/>
              <a:ea typeface="Calibri"/>
              <a:cs typeface="Calibri"/>
              <a:sym typeface="Calibri"/>
            </a:endParaRPr>
          </a:p>
        </p:txBody>
      </p:sp>
      <p:pic>
        <p:nvPicPr>
          <p:cNvPr id="182" name="Google Shape;182;p1" descr="b88651e7fc1e27e6f602d1edf6e16c54.png"/>
          <p:cNvPicPr preferRelativeResize="0"/>
          <p:nvPr/>
        </p:nvPicPr>
        <p:blipFill rotWithShape="1">
          <a:blip r:embed="rId3">
            <a:alphaModFix/>
          </a:blip>
          <a:srcRect/>
          <a:stretch/>
        </p:blipFill>
        <p:spPr>
          <a:xfrm>
            <a:off x="0" y="5483475"/>
            <a:ext cx="9143999" cy="1374525"/>
          </a:xfrm>
          <a:prstGeom prst="rect">
            <a:avLst/>
          </a:prstGeom>
          <a:noFill/>
          <a:ln>
            <a:noFill/>
          </a:ln>
        </p:spPr>
      </p:pic>
      <p:pic>
        <p:nvPicPr>
          <p:cNvPr id="183" name="Google Shape;183;p1"/>
          <p:cNvPicPr preferRelativeResize="0"/>
          <p:nvPr/>
        </p:nvPicPr>
        <p:blipFill rotWithShape="1">
          <a:blip r:embed="rId4">
            <a:alphaModFix/>
          </a:blip>
          <a:srcRect/>
          <a:stretch/>
        </p:blipFill>
        <p:spPr>
          <a:xfrm>
            <a:off x="645819" y="5483477"/>
            <a:ext cx="1719791" cy="1177800"/>
          </a:xfrm>
          <a:prstGeom prst="rect">
            <a:avLst/>
          </a:prstGeom>
          <a:noFill/>
          <a:ln>
            <a:noFill/>
          </a:ln>
        </p:spPr>
      </p:pic>
      <p:pic>
        <p:nvPicPr>
          <p:cNvPr id="184" name="Google Shape;184;p1" descr="5f36e17aa6dc4.image.png"/>
          <p:cNvPicPr preferRelativeResize="0"/>
          <p:nvPr/>
        </p:nvPicPr>
        <p:blipFill rotWithShape="1">
          <a:blip r:embed="rId5">
            <a:alphaModFix/>
          </a:blip>
          <a:srcRect/>
          <a:stretch/>
        </p:blipFill>
        <p:spPr>
          <a:xfrm>
            <a:off x="6564178" y="5208872"/>
            <a:ext cx="2198825" cy="1649129"/>
          </a:xfrm>
          <a:prstGeom prst="rect">
            <a:avLst/>
          </a:prstGeom>
          <a:noFill/>
          <a:ln>
            <a:noFill/>
          </a:ln>
        </p:spPr>
      </p:pic>
      <p:sp>
        <p:nvSpPr>
          <p:cNvPr id="185" name="Google Shape;185;p1"/>
          <p:cNvSpPr txBox="1"/>
          <p:nvPr/>
        </p:nvSpPr>
        <p:spPr>
          <a:xfrm>
            <a:off x="645825" y="2334300"/>
            <a:ext cx="6569100" cy="1094700"/>
          </a:xfrm>
          <a:prstGeom prst="rect">
            <a:avLst/>
          </a:prstGeom>
          <a:noFill/>
          <a:ln>
            <a:noFill/>
          </a:ln>
        </p:spPr>
        <p:txBody>
          <a:bodyPr spcFirstLastPara="1" wrap="square" lIns="21175" tIns="21175" rIns="21175" bIns="21175" anchor="t" anchorCtr="0">
            <a:noAutofit/>
          </a:bodyPr>
          <a:lstStyle/>
          <a:p>
            <a:pPr marL="0" marR="0" lvl="0" indent="0" algn="l" rtl="0">
              <a:lnSpc>
                <a:spcPct val="80000"/>
              </a:lnSpc>
              <a:spcBef>
                <a:spcPts val="0"/>
              </a:spcBef>
              <a:spcAft>
                <a:spcPts val="0"/>
              </a:spcAft>
              <a:buClr>
                <a:srgbClr val="000000"/>
              </a:buClr>
              <a:buSzPts val="10700"/>
              <a:buFont typeface="Avenir"/>
              <a:buNone/>
            </a:pPr>
            <a:endParaRPr sz="3200" b="0" i="0" u="none" strike="noStrike" cap="none">
              <a:solidFill>
                <a:srgbClr val="AEAD3E"/>
              </a:solidFill>
              <a:latin typeface="Calibri"/>
              <a:ea typeface="Calibri"/>
              <a:cs typeface="Calibri"/>
              <a:sym typeface="Calibri"/>
            </a:endParaRPr>
          </a:p>
          <a:p>
            <a:pPr marL="0" marR="0" lvl="0" indent="0" algn="l" rtl="0">
              <a:lnSpc>
                <a:spcPct val="80000"/>
              </a:lnSpc>
              <a:spcBef>
                <a:spcPts val="0"/>
              </a:spcBef>
              <a:spcAft>
                <a:spcPts val="0"/>
              </a:spcAft>
              <a:buClr>
                <a:srgbClr val="000000"/>
              </a:buClr>
              <a:buSzPts val="10700"/>
              <a:buFont typeface="Avenir"/>
              <a:buNone/>
            </a:pPr>
            <a:r>
              <a:rPr lang="it-IT" sz="3200" b="0" i="0" u="none" strike="noStrike" cap="none">
                <a:solidFill>
                  <a:srgbClr val="AEAD3E"/>
                </a:solidFill>
                <a:latin typeface="Calibri"/>
                <a:ea typeface="Calibri"/>
                <a:cs typeface="Calibri"/>
                <a:sym typeface="Calibri"/>
              </a:rPr>
              <a:t>May 16, 2023 </a:t>
            </a:r>
            <a:endParaRPr sz="3200" b="0" i="0" u="none" strike="noStrike" cap="none">
              <a:solidFill>
                <a:srgbClr val="AEAD3E"/>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10"/>
          <p:cNvSpPr/>
          <p:nvPr/>
        </p:nvSpPr>
        <p:spPr>
          <a:xfrm>
            <a:off x="317023" y="446361"/>
            <a:ext cx="2822597" cy="2116938"/>
          </a:xfrm>
          <a:prstGeom prst="rect">
            <a:avLst/>
          </a:prstGeom>
          <a:noFill/>
          <a:ln w="28575"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9" name="Google Shape;279;p10"/>
          <p:cNvSpPr/>
          <p:nvPr/>
        </p:nvSpPr>
        <p:spPr>
          <a:xfrm>
            <a:off x="3256743" y="446361"/>
            <a:ext cx="2822597" cy="2116938"/>
          </a:xfrm>
          <a:prstGeom prst="rect">
            <a:avLst/>
          </a:prstGeom>
          <a:noFill/>
          <a:ln w="28575"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0" name="Google Shape;280;p10"/>
          <p:cNvSpPr/>
          <p:nvPr/>
        </p:nvSpPr>
        <p:spPr>
          <a:xfrm>
            <a:off x="6220448" y="445451"/>
            <a:ext cx="2822597" cy="2117848"/>
          </a:xfrm>
          <a:prstGeom prst="rect">
            <a:avLst/>
          </a:prstGeom>
          <a:noFill/>
          <a:ln w="28575"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81" name="Google Shape;281;p10" descr="green.png"/>
          <p:cNvPicPr preferRelativeResize="0"/>
          <p:nvPr/>
        </p:nvPicPr>
        <p:blipFill rotWithShape="1">
          <a:blip r:embed="rId3">
            <a:alphaModFix/>
          </a:blip>
          <a:srcRect l="64298" t="17905" r="23098" b="62531"/>
          <a:stretch/>
        </p:blipFill>
        <p:spPr>
          <a:xfrm>
            <a:off x="5644262" y="5542653"/>
            <a:ext cx="1152371" cy="1046484"/>
          </a:xfrm>
          <a:prstGeom prst="rect">
            <a:avLst/>
          </a:prstGeom>
          <a:noFill/>
          <a:ln>
            <a:noFill/>
          </a:ln>
        </p:spPr>
      </p:pic>
      <p:sp>
        <p:nvSpPr>
          <p:cNvPr id="282" name="Google Shape;282;p10"/>
          <p:cNvSpPr/>
          <p:nvPr/>
        </p:nvSpPr>
        <p:spPr>
          <a:xfrm>
            <a:off x="3336980" y="3120608"/>
            <a:ext cx="2742360"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FREE FROM</a:t>
            </a:r>
            <a:endParaRPr/>
          </a:p>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CHEMICALS</a:t>
            </a:r>
            <a:endParaRPr sz="1800" b="0" i="0" u="none" strike="noStrike" cap="none">
              <a:solidFill>
                <a:schemeClr val="dk1"/>
              </a:solidFill>
              <a:latin typeface="Calibri"/>
              <a:ea typeface="Calibri"/>
              <a:cs typeface="Calibri"/>
              <a:sym typeface="Calibri"/>
            </a:endParaRPr>
          </a:p>
        </p:txBody>
      </p:sp>
      <p:sp>
        <p:nvSpPr>
          <p:cNvPr id="283" name="Google Shape;283;p10"/>
          <p:cNvSpPr/>
          <p:nvPr/>
        </p:nvSpPr>
        <p:spPr>
          <a:xfrm>
            <a:off x="3406679" y="1279762"/>
            <a:ext cx="2592424" cy="92333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EFFIECENT USE OF NATURAL RESOURCES</a:t>
            </a:r>
            <a:endParaRPr sz="1800" b="0" i="0" u="none" strike="noStrike" cap="none">
              <a:solidFill>
                <a:schemeClr val="dk1"/>
              </a:solidFill>
              <a:latin typeface="Calibri"/>
              <a:ea typeface="Calibri"/>
              <a:cs typeface="Calibri"/>
              <a:sym typeface="Calibri"/>
            </a:endParaRPr>
          </a:p>
        </p:txBody>
      </p:sp>
      <p:sp>
        <p:nvSpPr>
          <p:cNvPr id="284" name="Google Shape;284;p10"/>
          <p:cNvSpPr/>
          <p:nvPr/>
        </p:nvSpPr>
        <p:spPr>
          <a:xfrm>
            <a:off x="3256743" y="2758692"/>
            <a:ext cx="2822597" cy="1885817"/>
          </a:xfrm>
          <a:prstGeom prst="rect">
            <a:avLst/>
          </a:prstGeom>
          <a:noFill/>
          <a:ln w="28575"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5" name="Google Shape;285;p10"/>
          <p:cNvSpPr/>
          <p:nvPr/>
        </p:nvSpPr>
        <p:spPr>
          <a:xfrm>
            <a:off x="6220448" y="2758692"/>
            <a:ext cx="2822597" cy="1885817"/>
          </a:xfrm>
          <a:prstGeom prst="rect">
            <a:avLst/>
          </a:prstGeom>
          <a:noFill/>
          <a:ln w="28575"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6" name="Google Shape;286;p10"/>
          <p:cNvSpPr/>
          <p:nvPr/>
        </p:nvSpPr>
        <p:spPr>
          <a:xfrm>
            <a:off x="317023" y="2762780"/>
            <a:ext cx="2822597" cy="1881729"/>
          </a:xfrm>
          <a:prstGeom prst="rect">
            <a:avLst/>
          </a:prstGeom>
          <a:noFill/>
          <a:ln w="28575"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7" name="Google Shape;287;p10"/>
          <p:cNvSpPr/>
          <p:nvPr/>
        </p:nvSpPr>
        <p:spPr>
          <a:xfrm>
            <a:off x="6378267" y="3120608"/>
            <a:ext cx="2664778" cy="92333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IMPROUVED ENERGY PERFORMANCES</a:t>
            </a:r>
            <a:endParaRPr sz="1800" b="0" i="0" u="none" strike="noStrike" cap="none">
              <a:solidFill>
                <a:schemeClr val="dk1"/>
              </a:solidFill>
              <a:latin typeface="Calibri"/>
              <a:ea typeface="Calibri"/>
              <a:cs typeface="Calibri"/>
              <a:sym typeface="Calibri"/>
            </a:endParaRPr>
          </a:p>
        </p:txBody>
      </p:sp>
      <p:sp>
        <p:nvSpPr>
          <p:cNvPr id="288" name="Google Shape;288;p10"/>
          <p:cNvSpPr/>
          <p:nvPr/>
        </p:nvSpPr>
        <p:spPr>
          <a:xfrm>
            <a:off x="626675" y="985806"/>
            <a:ext cx="2171939" cy="147732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RENEWABLE ENERGY SOURCES</a:t>
            </a:r>
            <a:endParaRPr sz="1800" b="0" i="0" u="none" strike="noStrike" cap="none">
              <a:solidFill>
                <a:schemeClr val="dk1"/>
              </a:solidFill>
              <a:latin typeface="Calibri"/>
              <a:ea typeface="Calibri"/>
              <a:cs typeface="Calibri"/>
              <a:sym typeface="Calibri"/>
            </a:endParaRPr>
          </a:p>
        </p:txBody>
      </p:sp>
      <p:sp>
        <p:nvSpPr>
          <p:cNvPr id="289" name="Google Shape;289;p10"/>
          <p:cNvSpPr/>
          <p:nvPr/>
        </p:nvSpPr>
        <p:spPr>
          <a:xfrm>
            <a:off x="6220816" y="999221"/>
            <a:ext cx="2822229" cy="147732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MATERIALS WITH LESS ENVIRONMENTAL IMPACT</a:t>
            </a:r>
            <a:endParaRPr sz="1800" b="0" i="0" u="none" strike="noStrike" cap="none">
              <a:solidFill>
                <a:schemeClr val="dk1"/>
              </a:solidFill>
              <a:latin typeface="Calibri"/>
              <a:ea typeface="Calibri"/>
              <a:cs typeface="Calibri"/>
              <a:sym typeface="Calibri"/>
            </a:endParaRPr>
          </a:p>
        </p:txBody>
      </p:sp>
      <p:sp>
        <p:nvSpPr>
          <p:cNvPr id="290" name="Google Shape;290;p10"/>
          <p:cNvSpPr/>
          <p:nvPr/>
        </p:nvSpPr>
        <p:spPr>
          <a:xfrm>
            <a:off x="690311" y="2926157"/>
            <a:ext cx="2171939" cy="147732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LONGER PRODUCTS LIFE EXPECTANCY</a:t>
            </a:r>
            <a:endParaRPr sz="1400" b="0" i="0" u="none" strike="noStrike" cap="none">
              <a:solidFill>
                <a:srgbClr val="000000"/>
              </a:solidFill>
              <a:latin typeface="Arial"/>
              <a:ea typeface="Arial"/>
              <a:cs typeface="Arial"/>
              <a:sym typeface="Arial"/>
            </a:endParaRPr>
          </a:p>
        </p:txBody>
      </p:sp>
      <p:pic>
        <p:nvPicPr>
          <p:cNvPr id="291" name="Google Shape;291;p10" descr="b88651e7fc1e27e6f602d1edf6e16c54.png"/>
          <p:cNvPicPr preferRelativeResize="0"/>
          <p:nvPr/>
        </p:nvPicPr>
        <p:blipFill rotWithShape="1">
          <a:blip r:embed="rId4">
            <a:alphaModFix/>
          </a:blip>
          <a:srcRect/>
          <a:stretch/>
        </p:blipFill>
        <p:spPr>
          <a:xfrm>
            <a:off x="0" y="5483475"/>
            <a:ext cx="9144000" cy="1374525"/>
          </a:xfrm>
          <a:prstGeom prst="rect">
            <a:avLst/>
          </a:prstGeom>
          <a:noFill/>
          <a:ln>
            <a:noFill/>
          </a:ln>
        </p:spPr>
      </p:pic>
      <p:pic>
        <p:nvPicPr>
          <p:cNvPr id="292" name="Google Shape;292;p10" descr="5f36e17aa6dc4.image.png"/>
          <p:cNvPicPr preferRelativeResize="0"/>
          <p:nvPr/>
        </p:nvPicPr>
        <p:blipFill rotWithShape="1">
          <a:blip r:embed="rId5">
            <a:alphaModFix/>
          </a:blip>
          <a:srcRect/>
          <a:stretch/>
        </p:blipFill>
        <p:spPr>
          <a:xfrm>
            <a:off x="6945170" y="5768758"/>
            <a:ext cx="1452322" cy="1089242"/>
          </a:xfrm>
          <a:prstGeom prst="rect">
            <a:avLst/>
          </a:prstGeom>
          <a:noFill/>
          <a:ln>
            <a:noFill/>
          </a:ln>
        </p:spPr>
      </p:pic>
      <p:pic>
        <p:nvPicPr>
          <p:cNvPr id="293" name="Google Shape;293;p10"/>
          <p:cNvPicPr preferRelativeResize="0"/>
          <p:nvPr/>
        </p:nvPicPr>
        <p:blipFill rotWithShape="1">
          <a:blip r:embed="rId6">
            <a:alphaModFix/>
          </a:blip>
          <a:srcRect/>
          <a:stretch/>
        </p:blipFill>
        <p:spPr>
          <a:xfrm>
            <a:off x="645835" y="5951976"/>
            <a:ext cx="1035685" cy="70929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1"/>
          <p:cNvSpPr/>
          <p:nvPr/>
        </p:nvSpPr>
        <p:spPr>
          <a:xfrm>
            <a:off x="6067536" y="1271743"/>
            <a:ext cx="1740361" cy="92333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b="1" i="0" u="none" strike="noStrike" cap="none">
                <a:solidFill>
                  <a:schemeClr val="lt1"/>
                </a:solidFill>
                <a:latin typeface="Calibri"/>
                <a:ea typeface="Calibri"/>
                <a:cs typeface="Calibri"/>
                <a:sym typeface="Calibri"/>
              </a:rPr>
              <a:t>decreto legislativo 116/2020</a:t>
            </a:r>
            <a:endParaRPr sz="1400" b="0" i="0" u="none" strike="noStrike" cap="none">
              <a:solidFill>
                <a:srgbClr val="000000"/>
              </a:solidFill>
              <a:latin typeface="Arial"/>
              <a:ea typeface="Arial"/>
              <a:cs typeface="Arial"/>
              <a:sym typeface="Arial"/>
            </a:endParaRPr>
          </a:p>
        </p:txBody>
      </p:sp>
      <p:pic>
        <p:nvPicPr>
          <p:cNvPr id="299" name="Google Shape;299;p11" descr="ecolabelling.jpg"/>
          <p:cNvPicPr preferRelativeResize="0"/>
          <p:nvPr/>
        </p:nvPicPr>
        <p:blipFill rotWithShape="1">
          <a:blip r:embed="rId3">
            <a:alphaModFix/>
          </a:blip>
          <a:srcRect/>
          <a:stretch/>
        </p:blipFill>
        <p:spPr>
          <a:xfrm>
            <a:off x="0" y="0"/>
            <a:ext cx="9144000" cy="5056048"/>
          </a:xfrm>
          <a:prstGeom prst="rect">
            <a:avLst/>
          </a:prstGeom>
          <a:noFill/>
          <a:ln>
            <a:noFill/>
          </a:ln>
        </p:spPr>
      </p:pic>
      <p:pic>
        <p:nvPicPr>
          <p:cNvPr id="300" name="Google Shape;300;p11" descr="b88651e7fc1e27e6f602d1edf6e16c54.png"/>
          <p:cNvPicPr preferRelativeResize="0"/>
          <p:nvPr/>
        </p:nvPicPr>
        <p:blipFill rotWithShape="1">
          <a:blip r:embed="rId4">
            <a:alphaModFix/>
          </a:blip>
          <a:srcRect/>
          <a:stretch/>
        </p:blipFill>
        <p:spPr>
          <a:xfrm>
            <a:off x="0" y="5483475"/>
            <a:ext cx="9144000" cy="1374525"/>
          </a:xfrm>
          <a:prstGeom prst="rect">
            <a:avLst/>
          </a:prstGeom>
          <a:noFill/>
          <a:ln>
            <a:noFill/>
          </a:ln>
        </p:spPr>
      </p:pic>
      <p:pic>
        <p:nvPicPr>
          <p:cNvPr id="301" name="Google Shape;301;p11" descr="5f36e17aa6dc4.image.png"/>
          <p:cNvPicPr preferRelativeResize="0"/>
          <p:nvPr/>
        </p:nvPicPr>
        <p:blipFill rotWithShape="1">
          <a:blip r:embed="rId5">
            <a:alphaModFix/>
          </a:blip>
          <a:srcRect/>
          <a:stretch/>
        </p:blipFill>
        <p:spPr>
          <a:xfrm>
            <a:off x="6945170" y="5768758"/>
            <a:ext cx="1452322" cy="1089242"/>
          </a:xfrm>
          <a:prstGeom prst="rect">
            <a:avLst/>
          </a:prstGeom>
          <a:noFill/>
          <a:ln>
            <a:noFill/>
          </a:ln>
        </p:spPr>
      </p:pic>
      <p:pic>
        <p:nvPicPr>
          <p:cNvPr id="302" name="Google Shape;302;p11"/>
          <p:cNvPicPr preferRelativeResize="0"/>
          <p:nvPr/>
        </p:nvPicPr>
        <p:blipFill rotWithShape="1">
          <a:blip r:embed="rId6">
            <a:alphaModFix/>
          </a:blip>
          <a:srcRect/>
          <a:stretch/>
        </p:blipFill>
        <p:spPr>
          <a:xfrm>
            <a:off x="645835" y="5951976"/>
            <a:ext cx="1035685" cy="709295"/>
          </a:xfrm>
          <a:prstGeom prst="rect">
            <a:avLst/>
          </a:prstGeom>
          <a:noFill/>
          <a:ln>
            <a:noFill/>
          </a:ln>
        </p:spPr>
      </p:pic>
      <p:sp>
        <p:nvSpPr>
          <p:cNvPr id="303" name="Google Shape;303;p11"/>
          <p:cNvSpPr/>
          <p:nvPr/>
        </p:nvSpPr>
        <p:spPr>
          <a:xfrm>
            <a:off x="3836275" y="1271750"/>
            <a:ext cx="3652200" cy="1592100"/>
          </a:xfrm>
          <a:prstGeom prst="rect">
            <a:avLst/>
          </a:prstGeom>
          <a:solidFill>
            <a:schemeClr val="lt1"/>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4" name="Google Shape;304;p11"/>
          <p:cNvSpPr/>
          <p:nvPr/>
        </p:nvSpPr>
        <p:spPr>
          <a:xfrm>
            <a:off x="3836275" y="1271750"/>
            <a:ext cx="3971700" cy="19077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it-IT" sz="2300" b="0" i="0" u="none" strike="noStrike" cap="none">
                <a:solidFill>
                  <a:schemeClr val="dk1"/>
                </a:solidFill>
                <a:latin typeface="Calibri"/>
                <a:ea typeface="Calibri"/>
                <a:cs typeface="Calibri"/>
                <a:sym typeface="Calibri"/>
              </a:rPr>
              <a:t>Environmental claims come in: </a:t>
            </a:r>
            <a:endParaRPr sz="2300" b="0" i="0" u="none" strike="noStrike" cap="none">
              <a:solidFill>
                <a:schemeClr val="dk1"/>
              </a:solidFill>
              <a:latin typeface="Calibri"/>
              <a:ea typeface="Calibri"/>
              <a:cs typeface="Calibri"/>
              <a:sym typeface="Calibri"/>
            </a:endParaRPr>
          </a:p>
          <a:p>
            <a:pPr marL="457200" marR="0" lvl="0" indent="-374650" algn="l" rtl="0">
              <a:lnSpc>
                <a:spcPct val="100000"/>
              </a:lnSpc>
              <a:spcBef>
                <a:spcPts val="0"/>
              </a:spcBef>
              <a:spcAft>
                <a:spcPts val="0"/>
              </a:spcAft>
              <a:buClr>
                <a:schemeClr val="dk1"/>
              </a:buClr>
              <a:buSzPts val="2300"/>
              <a:buFont typeface="Calibri"/>
              <a:buChar char="●"/>
            </a:pPr>
            <a:r>
              <a:rPr lang="it-IT" sz="2300" b="0" i="0" u="none" strike="noStrike" cap="none">
                <a:solidFill>
                  <a:schemeClr val="dk1"/>
                </a:solidFill>
                <a:latin typeface="Calibri"/>
                <a:ea typeface="Calibri"/>
                <a:cs typeface="Calibri"/>
                <a:sym typeface="Calibri"/>
              </a:rPr>
              <a:t>Logos </a:t>
            </a:r>
            <a:endParaRPr sz="2300" b="0" i="0" u="none" strike="noStrike" cap="none">
              <a:solidFill>
                <a:schemeClr val="dk1"/>
              </a:solidFill>
              <a:latin typeface="Calibri"/>
              <a:ea typeface="Calibri"/>
              <a:cs typeface="Calibri"/>
              <a:sym typeface="Calibri"/>
            </a:endParaRPr>
          </a:p>
          <a:p>
            <a:pPr marL="457200" marR="0" lvl="0" indent="-374650" algn="l" rtl="0">
              <a:lnSpc>
                <a:spcPct val="100000"/>
              </a:lnSpc>
              <a:spcBef>
                <a:spcPts val="0"/>
              </a:spcBef>
              <a:spcAft>
                <a:spcPts val="0"/>
              </a:spcAft>
              <a:buClr>
                <a:schemeClr val="dk1"/>
              </a:buClr>
              <a:buSzPts val="2300"/>
              <a:buFont typeface="Calibri"/>
              <a:buChar char="●"/>
            </a:pPr>
            <a:r>
              <a:rPr lang="it-IT" sz="2300" b="0" i="0" u="none" strike="noStrike" cap="none">
                <a:solidFill>
                  <a:schemeClr val="dk1"/>
                </a:solidFill>
                <a:latin typeface="Calibri"/>
                <a:ea typeface="Calibri"/>
                <a:cs typeface="Calibri"/>
                <a:sym typeface="Calibri"/>
              </a:rPr>
              <a:t>Text </a:t>
            </a:r>
            <a:endParaRPr sz="2300" b="0" i="0" u="none" strike="noStrike" cap="none">
              <a:solidFill>
                <a:schemeClr val="dk1"/>
              </a:solidFill>
              <a:latin typeface="Calibri"/>
              <a:ea typeface="Calibri"/>
              <a:cs typeface="Calibri"/>
              <a:sym typeface="Calibri"/>
            </a:endParaRPr>
          </a:p>
          <a:p>
            <a:pPr marL="457200" marR="0" lvl="0" indent="-374650" algn="l" rtl="0">
              <a:lnSpc>
                <a:spcPct val="100000"/>
              </a:lnSpc>
              <a:spcBef>
                <a:spcPts val="0"/>
              </a:spcBef>
              <a:spcAft>
                <a:spcPts val="0"/>
              </a:spcAft>
              <a:buClr>
                <a:schemeClr val="dk1"/>
              </a:buClr>
              <a:buSzPts val="2300"/>
              <a:buFont typeface="Calibri"/>
              <a:buChar char="●"/>
            </a:pPr>
            <a:r>
              <a:rPr lang="it-IT" sz="2300" b="0" i="0" u="none" strike="noStrike" cap="none">
                <a:solidFill>
                  <a:schemeClr val="dk1"/>
                </a:solidFill>
                <a:latin typeface="Calibri"/>
                <a:ea typeface="Calibri"/>
                <a:cs typeface="Calibri"/>
                <a:sym typeface="Calibri"/>
              </a:rPr>
              <a:t>images and colors</a:t>
            </a:r>
            <a:endParaRPr sz="2300" b="0" i="0" u="none" strike="noStrike" cap="non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8"/>
        <p:cNvGrpSpPr/>
        <p:nvPr/>
      </p:nvGrpSpPr>
      <p:grpSpPr>
        <a:xfrm>
          <a:off x="0" y="0"/>
          <a:ext cx="0" cy="0"/>
          <a:chOff x="0" y="0"/>
          <a:chExt cx="0" cy="0"/>
        </a:xfrm>
      </p:grpSpPr>
      <p:pic>
        <p:nvPicPr>
          <p:cNvPr id="309" name="Google Shape;309;p12"/>
          <p:cNvPicPr preferRelativeResize="0"/>
          <p:nvPr/>
        </p:nvPicPr>
        <p:blipFill rotWithShape="1">
          <a:blip r:embed="rId3">
            <a:alphaModFix/>
          </a:blip>
          <a:srcRect/>
          <a:stretch/>
        </p:blipFill>
        <p:spPr>
          <a:xfrm>
            <a:off x="645819" y="5483477"/>
            <a:ext cx="1719791" cy="1177800"/>
          </a:xfrm>
          <a:prstGeom prst="rect">
            <a:avLst/>
          </a:prstGeom>
          <a:noFill/>
          <a:ln>
            <a:noFill/>
          </a:ln>
        </p:spPr>
      </p:pic>
      <p:pic>
        <p:nvPicPr>
          <p:cNvPr id="310" name="Google Shape;310;p12" descr="b88651e7fc1e27e6f602d1edf6e16c54.png"/>
          <p:cNvPicPr preferRelativeResize="0"/>
          <p:nvPr/>
        </p:nvPicPr>
        <p:blipFill rotWithShape="1">
          <a:blip r:embed="rId4">
            <a:alphaModFix/>
          </a:blip>
          <a:srcRect/>
          <a:stretch/>
        </p:blipFill>
        <p:spPr>
          <a:xfrm>
            <a:off x="0" y="5483475"/>
            <a:ext cx="9143999" cy="1374525"/>
          </a:xfrm>
          <a:prstGeom prst="rect">
            <a:avLst/>
          </a:prstGeom>
          <a:noFill/>
          <a:ln>
            <a:noFill/>
          </a:ln>
        </p:spPr>
      </p:pic>
      <p:pic>
        <p:nvPicPr>
          <p:cNvPr id="311" name="Google Shape;311;p12" descr="5f36e17aa6dc4.image.png"/>
          <p:cNvPicPr preferRelativeResize="0"/>
          <p:nvPr/>
        </p:nvPicPr>
        <p:blipFill rotWithShape="1">
          <a:blip r:embed="rId5">
            <a:alphaModFix/>
          </a:blip>
          <a:srcRect/>
          <a:stretch/>
        </p:blipFill>
        <p:spPr>
          <a:xfrm>
            <a:off x="6564178" y="5208872"/>
            <a:ext cx="2198825" cy="1649129"/>
          </a:xfrm>
          <a:prstGeom prst="rect">
            <a:avLst/>
          </a:prstGeom>
          <a:noFill/>
          <a:ln>
            <a:noFill/>
          </a:ln>
        </p:spPr>
      </p:pic>
      <p:pic>
        <p:nvPicPr>
          <p:cNvPr id="312" name="Google Shape;312;p12"/>
          <p:cNvPicPr preferRelativeResize="0"/>
          <p:nvPr/>
        </p:nvPicPr>
        <p:blipFill rotWithShape="1">
          <a:blip r:embed="rId3">
            <a:alphaModFix/>
          </a:blip>
          <a:srcRect/>
          <a:stretch/>
        </p:blipFill>
        <p:spPr>
          <a:xfrm>
            <a:off x="645819" y="5483477"/>
            <a:ext cx="1719791" cy="1177800"/>
          </a:xfrm>
          <a:prstGeom prst="rect">
            <a:avLst/>
          </a:prstGeom>
          <a:noFill/>
          <a:ln>
            <a:noFill/>
          </a:ln>
        </p:spPr>
      </p:pic>
      <p:sp>
        <p:nvSpPr>
          <p:cNvPr id="313" name="Google Shape;313;p12"/>
          <p:cNvSpPr txBox="1"/>
          <p:nvPr/>
        </p:nvSpPr>
        <p:spPr>
          <a:xfrm>
            <a:off x="229800" y="2081025"/>
            <a:ext cx="8914200" cy="1094700"/>
          </a:xfrm>
          <a:prstGeom prst="rect">
            <a:avLst/>
          </a:prstGeom>
          <a:noFill/>
          <a:ln>
            <a:noFill/>
          </a:ln>
        </p:spPr>
        <p:txBody>
          <a:bodyPr spcFirstLastPara="1" wrap="square" lIns="21175" tIns="21175" rIns="21175" bIns="21175" anchor="t" anchorCtr="0">
            <a:noAutofit/>
          </a:bodyPr>
          <a:lstStyle/>
          <a:p>
            <a:pPr marL="0" marR="0" lvl="0" indent="0" algn="ctr" rtl="0">
              <a:lnSpc>
                <a:spcPct val="80000"/>
              </a:lnSpc>
              <a:spcBef>
                <a:spcPts val="0"/>
              </a:spcBef>
              <a:spcAft>
                <a:spcPts val="0"/>
              </a:spcAft>
              <a:buClr>
                <a:srgbClr val="000000"/>
              </a:buClr>
              <a:buSzPts val="10700"/>
              <a:buFont typeface="Avenir"/>
              <a:buNone/>
            </a:pPr>
            <a:r>
              <a:rPr lang="it-IT" sz="3800" b="0" i="0" u="none" strike="noStrike" cap="none">
                <a:solidFill>
                  <a:srgbClr val="AEAD3E"/>
                </a:solidFill>
                <a:latin typeface="Calibri"/>
                <a:ea typeface="Calibri"/>
                <a:cs typeface="Calibri"/>
                <a:sym typeface="Calibri"/>
              </a:rPr>
              <a:t>Green Claims Data and Research </a:t>
            </a:r>
            <a:endParaRPr sz="3900" b="0" i="0" u="none" strike="noStrike" cap="none">
              <a:solidFill>
                <a:srgbClr val="F2F2F2"/>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13" descr="b88651e7fc1e27e6f602d1edf6e16c54.png"/>
          <p:cNvPicPr preferRelativeResize="0"/>
          <p:nvPr/>
        </p:nvPicPr>
        <p:blipFill rotWithShape="1">
          <a:blip r:embed="rId3">
            <a:alphaModFix/>
          </a:blip>
          <a:srcRect/>
          <a:stretch/>
        </p:blipFill>
        <p:spPr>
          <a:xfrm>
            <a:off x="0" y="5483475"/>
            <a:ext cx="9144000" cy="1374525"/>
          </a:xfrm>
          <a:prstGeom prst="rect">
            <a:avLst/>
          </a:prstGeom>
          <a:noFill/>
          <a:ln>
            <a:noFill/>
          </a:ln>
        </p:spPr>
      </p:pic>
      <p:pic>
        <p:nvPicPr>
          <p:cNvPr id="319" name="Google Shape;319;p13" descr="european-commission-logo-FC9DC54458-seeklogo.com.png"/>
          <p:cNvPicPr preferRelativeResize="0"/>
          <p:nvPr/>
        </p:nvPicPr>
        <p:blipFill rotWithShape="1">
          <a:blip r:embed="rId4">
            <a:alphaModFix/>
          </a:blip>
          <a:srcRect/>
          <a:stretch/>
        </p:blipFill>
        <p:spPr>
          <a:xfrm>
            <a:off x="3558809" y="634946"/>
            <a:ext cx="1859444" cy="799561"/>
          </a:xfrm>
          <a:prstGeom prst="rect">
            <a:avLst/>
          </a:prstGeom>
          <a:noFill/>
          <a:ln>
            <a:noFill/>
          </a:ln>
        </p:spPr>
      </p:pic>
      <p:sp>
        <p:nvSpPr>
          <p:cNvPr id="320" name="Google Shape;320;p13"/>
          <p:cNvSpPr/>
          <p:nvPr/>
        </p:nvSpPr>
        <p:spPr>
          <a:xfrm>
            <a:off x="963763" y="540427"/>
            <a:ext cx="7502166" cy="4703753"/>
          </a:xfrm>
          <a:prstGeom prst="rect">
            <a:avLst/>
          </a:prstGeom>
          <a:noFill/>
          <a:ln w="28575"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1" name="Google Shape;321;p13"/>
          <p:cNvSpPr/>
          <p:nvPr/>
        </p:nvSpPr>
        <p:spPr>
          <a:xfrm>
            <a:off x="1117094" y="1434523"/>
            <a:ext cx="7019586" cy="20313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94% of Europeans say that protecting the environment is important to them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68% agree that their consumption habits adversely affect the environment in Europe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2" name="Google Shape;322;p13"/>
          <p:cNvSpPr txBox="1"/>
          <p:nvPr/>
        </p:nvSpPr>
        <p:spPr>
          <a:xfrm>
            <a:off x="1375790" y="4867916"/>
            <a:ext cx="230070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it-IT" sz="1200" b="0" i="0" u="none" strike="noStrike" cap="none">
                <a:solidFill>
                  <a:schemeClr val="dk1"/>
                </a:solidFill>
                <a:latin typeface="Calibri"/>
                <a:ea typeface="Calibri"/>
                <a:cs typeface="Calibri"/>
                <a:sym typeface="Calibri"/>
              </a:rPr>
              <a:t>Data: European Commission 2020</a:t>
            </a:r>
            <a:endParaRPr sz="1200" b="0" i="0" u="none" strike="noStrike" cap="none">
              <a:solidFill>
                <a:schemeClr val="dk1"/>
              </a:solidFill>
              <a:latin typeface="Calibri"/>
              <a:ea typeface="Calibri"/>
              <a:cs typeface="Calibri"/>
              <a:sym typeface="Calibri"/>
            </a:endParaRPr>
          </a:p>
        </p:txBody>
      </p:sp>
      <p:pic>
        <p:nvPicPr>
          <p:cNvPr id="323" name="Google Shape;323;p13" descr="Schermata 2023-05-06 alle 18.35.14.png"/>
          <p:cNvPicPr preferRelativeResize="0"/>
          <p:nvPr/>
        </p:nvPicPr>
        <p:blipFill rotWithShape="1">
          <a:blip r:embed="rId5">
            <a:alphaModFix/>
          </a:blip>
          <a:srcRect/>
          <a:stretch/>
        </p:blipFill>
        <p:spPr>
          <a:xfrm>
            <a:off x="1758154" y="2927805"/>
            <a:ext cx="6108539" cy="1940111"/>
          </a:xfrm>
          <a:prstGeom prst="rect">
            <a:avLst/>
          </a:prstGeom>
          <a:noFill/>
          <a:ln>
            <a:noFill/>
          </a:ln>
        </p:spPr>
      </p:pic>
      <p:pic>
        <p:nvPicPr>
          <p:cNvPr id="324" name="Google Shape;324;p13" descr="5f36e17aa6dc4.image.png"/>
          <p:cNvPicPr preferRelativeResize="0"/>
          <p:nvPr/>
        </p:nvPicPr>
        <p:blipFill rotWithShape="1">
          <a:blip r:embed="rId6">
            <a:alphaModFix/>
          </a:blip>
          <a:srcRect/>
          <a:stretch/>
        </p:blipFill>
        <p:spPr>
          <a:xfrm>
            <a:off x="6945170" y="5768758"/>
            <a:ext cx="1452322" cy="1089242"/>
          </a:xfrm>
          <a:prstGeom prst="rect">
            <a:avLst/>
          </a:prstGeom>
          <a:noFill/>
          <a:ln>
            <a:noFill/>
          </a:ln>
        </p:spPr>
      </p:pic>
      <p:pic>
        <p:nvPicPr>
          <p:cNvPr id="325" name="Google Shape;325;p13"/>
          <p:cNvPicPr preferRelativeResize="0"/>
          <p:nvPr/>
        </p:nvPicPr>
        <p:blipFill rotWithShape="1">
          <a:blip r:embed="rId7">
            <a:alphaModFix/>
          </a:blip>
          <a:srcRect/>
          <a:stretch/>
        </p:blipFill>
        <p:spPr>
          <a:xfrm>
            <a:off x="645835" y="5951976"/>
            <a:ext cx="1035685" cy="70929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4"/>
          <p:cNvSpPr/>
          <p:nvPr/>
        </p:nvSpPr>
        <p:spPr>
          <a:xfrm>
            <a:off x="25" y="-223350"/>
            <a:ext cx="9144000" cy="5794200"/>
          </a:xfrm>
          <a:prstGeom prst="rect">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1" name="Google Shape;331;p14" descr="b88651e7fc1e27e6f602d1edf6e16c54.png"/>
          <p:cNvPicPr preferRelativeResize="0"/>
          <p:nvPr/>
        </p:nvPicPr>
        <p:blipFill rotWithShape="1">
          <a:blip r:embed="rId3">
            <a:alphaModFix/>
          </a:blip>
          <a:srcRect/>
          <a:stretch/>
        </p:blipFill>
        <p:spPr>
          <a:xfrm>
            <a:off x="0" y="5483475"/>
            <a:ext cx="9143999" cy="1374525"/>
          </a:xfrm>
          <a:prstGeom prst="rect">
            <a:avLst/>
          </a:prstGeom>
          <a:noFill/>
          <a:ln>
            <a:noFill/>
          </a:ln>
        </p:spPr>
      </p:pic>
      <p:pic>
        <p:nvPicPr>
          <p:cNvPr id="332" name="Google Shape;332;p14" descr="5f36e17aa6dc4.image.png"/>
          <p:cNvPicPr preferRelativeResize="0"/>
          <p:nvPr/>
        </p:nvPicPr>
        <p:blipFill rotWithShape="1">
          <a:blip r:embed="rId4">
            <a:alphaModFix/>
          </a:blip>
          <a:srcRect/>
          <a:stretch/>
        </p:blipFill>
        <p:spPr>
          <a:xfrm>
            <a:off x="6945170" y="5768758"/>
            <a:ext cx="1452322" cy="1089242"/>
          </a:xfrm>
          <a:prstGeom prst="rect">
            <a:avLst/>
          </a:prstGeom>
          <a:noFill/>
          <a:ln>
            <a:noFill/>
          </a:ln>
        </p:spPr>
      </p:pic>
      <p:pic>
        <p:nvPicPr>
          <p:cNvPr id="333" name="Google Shape;333;p14"/>
          <p:cNvPicPr preferRelativeResize="0"/>
          <p:nvPr/>
        </p:nvPicPr>
        <p:blipFill rotWithShape="1">
          <a:blip r:embed="rId5">
            <a:alphaModFix/>
          </a:blip>
          <a:srcRect/>
          <a:stretch/>
        </p:blipFill>
        <p:spPr>
          <a:xfrm>
            <a:off x="645835" y="5951976"/>
            <a:ext cx="1035685" cy="709295"/>
          </a:xfrm>
          <a:prstGeom prst="rect">
            <a:avLst/>
          </a:prstGeom>
          <a:noFill/>
          <a:ln>
            <a:noFill/>
          </a:ln>
        </p:spPr>
      </p:pic>
      <p:sp>
        <p:nvSpPr>
          <p:cNvPr id="334" name="Google Shape;334;p14"/>
          <p:cNvSpPr txBox="1"/>
          <p:nvPr/>
        </p:nvSpPr>
        <p:spPr>
          <a:xfrm>
            <a:off x="16262950" y="5393247"/>
            <a:ext cx="6031500" cy="12492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7700"/>
              <a:buFont typeface="Arial"/>
              <a:buNone/>
            </a:pPr>
            <a:r>
              <a:rPr lang="it-IT" sz="7700" b="1" i="0" u="none" strike="noStrike" cap="none">
                <a:solidFill>
                  <a:srgbClr val="DE7C44"/>
                </a:solidFill>
                <a:latin typeface="Avenir"/>
                <a:ea typeface="Avenir"/>
                <a:cs typeface="Avenir"/>
                <a:sym typeface="Avenir"/>
              </a:rPr>
              <a:t>of Americans</a:t>
            </a:r>
            <a:endParaRPr sz="6400" b="1" i="0" u="none" strike="noStrike" cap="none">
              <a:solidFill>
                <a:srgbClr val="DE7C44"/>
              </a:solidFill>
              <a:latin typeface="Arial"/>
              <a:ea typeface="Arial"/>
              <a:cs typeface="Arial"/>
              <a:sym typeface="Arial"/>
            </a:endParaRPr>
          </a:p>
        </p:txBody>
      </p:sp>
      <p:sp>
        <p:nvSpPr>
          <p:cNvPr id="335" name="Google Shape;335;p14"/>
          <p:cNvSpPr/>
          <p:nvPr/>
        </p:nvSpPr>
        <p:spPr>
          <a:xfrm flipH="1">
            <a:off x="-15786" y="289022"/>
            <a:ext cx="4009716" cy="5615136"/>
          </a:xfrm>
          <a:custGeom>
            <a:avLst/>
            <a:gdLst/>
            <a:ahLst/>
            <a:cxnLst/>
            <a:rect l="l" t="t" r="r" b="b"/>
            <a:pathLst>
              <a:path w="21600" h="21600" extrusionOk="0">
                <a:moveTo>
                  <a:pt x="7367" y="0"/>
                </a:moveTo>
                <a:lnTo>
                  <a:pt x="0" y="7818"/>
                </a:lnTo>
                <a:lnTo>
                  <a:pt x="4127" y="7818"/>
                </a:lnTo>
                <a:cubicBezTo>
                  <a:pt x="4127" y="7860"/>
                  <a:pt x="4125" y="7904"/>
                  <a:pt x="4125" y="7946"/>
                </a:cubicBezTo>
                <a:cubicBezTo>
                  <a:pt x="4125" y="15487"/>
                  <a:pt x="11948" y="21600"/>
                  <a:pt x="21598" y="21600"/>
                </a:cubicBezTo>
                <a:cubicBezTo>
                  <a:pt x="21598" y="21600"/>
                  <a:pt x="21600" y="21600"/>
                  <a:pt x="21600" y="21600"/>
                </a:cubicBezTo>
                <a:lnTo>
                  <a:pt x="21600" y="16556"/>
                </a:lnTo>
                <a:cubicBezTo>
                  <a:pt x="21600" y="16556"/>
                  <a:pt x="21598" y="16556"/>
                  <a:pt x="21598" y="16556"/>
                </a:cubicBezTo>
                <a:cubicBezTo>
                  <a:pt x="15512" y="16556"/>
                  <a:pt x="10578" y="12702"/>
                  <a:pt x="10578" y="7946"/>
                </a:cubicBezTo>
                <a:cubicBezTo>
                  <a:pt x="10578" y="7903"/>
                  <a:pt x="10582" y="7860"/>
                  <a:pt x="10582" y="7818"/>
                </a:cubicBezTo>
                <a:lnTo>
                  <a:pt x="14736" y="7818"/>
                </a:lnTo>
                <a:lnTo>
                  <a:pt x="7367" y="0"/>
                </a:lnTo>
                <a:close/>
              </a:path>
            </a:pathLst>
          </a:custGeom>
          <a:solidFill>
            <a:schemeClr val="dk2"/>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br>
              <a:rPr lang="it-IT" sz="3200" b="0" i="0" u="none" strike="noStrike" cap="none">
                <a:solidFill>
                  <a:srgbClr val="FFFFFF"/>
                </a:solidFill>
                <a:latin typeface="Helvetica Neue Light"/>
                <a:ea typeface="Helvetica Neue Light"/>
                <a:cs typeface="Helvetica Neue Light"/>
                <a:sym typeface="Helvetica Neue Light"/>
              </a:rPr>
            </a:br>
            <a:endParaRPr sz="1400" b="0" i="0" u="none" strike="noStrike" cap="none">
              <a:solidFill>
                <a:srgbClr val="000000"/>
              </a:solidFill>
              <a:latin typeface="Arial"/>
              <a:ea typeface="Arial"/>
              <a:cs typeface="Arial"/>
              <a:sym typeface="Arial"/>
            </a:endParaRPr>
          </a:p>
        </p:txBody>
      </p:sp>
      <p:sp>
        <p:nvSpPr>
          <p:cNvPr id="336" name="Google Shape;336;p14"/>
          <p:cNvSpPr/>
          <p:nvPr/>
        </p:nvSpPr>
        <p:spPr>
          <a:xfrm>
            <a:off x="3611781" y="3037506"/>
            <a:ext cx="1756500" cy="1628100"/>
          </a:xfrm>
          <a:prstGeom prst="ellipse">
            <a:avLst/>
          </a:prstGeom>
          <a:solidFill>
            <a:srgbClr val="DF855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A65F3A"/>
              </a:buClr>
              <a:buSzPts val="4500"/>
              <a:buFont typeface="Avenir"/>
              <a:buNone/>
            </a:pPr>
            <a:r>
              <a:rPr lang="it-IT" sz="3000" b="1" i="0" u="none" strike="noStrike" cap="none">
                <a:solidFill>
                  <a:srgbClr val="A65F3A"/>
                </a:solidFill>
                <a:latin typeface="Avenir"/>
                <a:ea typeface="Avenir"/>
                <a:cs typeface="Avenir"/>
                <a:sym typeface="Avenir"/>
              </a:rPr>
              <a:t>but only</a:t>
            </a:r>
            <a:endParaRPr sz="3000" b="1" i="0" u="none" strike="noStrike" cap="none">
              <a:solidFill>
                <a:srgbClr val="000000"/>
              </a:solidFill>
              <a:latin typeface="Arial"/>
              <a:ea typeface="Arial"/>
              <a:cs typeface="Arial"/>
              <a:sym typeface="Arial"/>
            </a:endParaRPr>
          </a:p>
        </p:txBody>
      </p:sp>
      <p:sp>
        <p:nvSpPr>
          <p:cNvPr id="337" name="Google Shape;337;p14"/>
          <p:cNvSpPr/>
          <p:nvPr/>
        </p:nvSpPr>
        <p:spPr>
          <a:xfrm rot="10800000">
            <a:off x="5013414" y="441422"/>
            <a:ext cx="4009716" cy="5615136"/>
          </a:xfrm>
          <a:custGeom>
            <a:avLst/>
            <a:gdLst/>
            <a:ahLst/>
            <a:cxnLst/>
            <a:rect l="l" t="t" r="r" b="b"/>
            <a:pathLst>
              <a:path w="21600" h="21600" extrusionOk="0">
                <a:moveTo>
                  <a:pt x="7367" y="0"/>
                </a:moveTo>
                <a:lnTo>
                  <a:pt x="0" y="7818"/>
                </a:lnTo>
                <a:lnTo>
                  <a:pt x="4127" y="7818"/>
                </a:lnTo>
                <a:cubicBezTo>
                  <a:pt x="4127" y="7860"/>
                  <a:pt x="4125" y="7904"/>
                  <a:pt x="4125" y="7946"/>
                </a:cubicBezTo>
                <a:cubicBezTo>
                  <a:pt x="4125" y="15487"/>
                  <a:pt x="11948" y="21600"/>
                  <a:pt x="21598" y="21600"/>
                </a:cubicBezTo>
                <a:cubicBezTo>
                  <a:pt x="21598" y="21600"/>
                  <a:pt x="21600" y="21600"/>
                  <a:pt x="21600" y="21600"/>
                </a:cubicBezTo>
                <a:lnTo>
                  <a:pt x="21600" y="16556"/>
                </a:lnTo>
                <a:cubicBezTo>
                  <a:pt x="21600" y="16556"/>
                  <a:pt x="21598" y="16556"/>
                  <a:pt x="21598" y="16556"/>
                </a:cubicBezTo>
                <a:cubicBezTo>
                  <a:pt x="15512" y="16556"/>
                  <a:pt x="10578" y="12702"/>
                  <a:pt x="10578" y="7946"/>
                </a:cubicBezTo>
                <a:cubicBezTo>
                  <a:pt x="10578" y="7903"/>
                  <a:pt x="10582" y="7860"/>
                  <a:pt x="10582" y="7818"/>
                </a:cubicBezTo>
                <a:lnTo>
                  <a:pt x="14736" y="7818"/>
                </a:lnTo>
                <a:lnTo>
                  <a:pt x="7367" y="0"/>
                </a:lnTo>
                <a:close/>
              </a:path>
            </a:pathLst>
          </a:custGeom>
          <a:solidFill>
            <a:schemeClr val="dk2"/>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br>
              <a:rPr lang="it-IT" sz="3200" b="0" i="0" u="none" strike="noStrike" cap="none">
                <a:solidFill>
                  <a:srgbClr val="FFFFFF"/>
                </a:solidFill>
                <a:latin typeface="Helvetica Neue Light"/>
                <a:ea typeface="Helvetica Neue Light"/>
                <a:cs typeface="Helvetica Neue Light"/>
                <a:sym typeface="Helvetica Neue Light"/>
              </a:rPr>
            </a:br>
            <a:endParaRPr sz="1400" b="0" i="0" u="none" strike="noStrike" cap="none">
              <a:solidFill>
                <a:srgbClr val="000000"/>
              </a:solidFill>
              <a:latin typeface="Arial"/>
              <a:ea typeface="Arial"/>
              <a:cs typeface="Arial"/>
              <a:sym typeface="Arial"/>
            </a:endParaRPr>
          </a:p>
        </p:txBody>
      </p:sp>
      <p:sp>
        <p:nvSpPr>
          <p:cNvPr id="338" name="Google Shape;338;p14"/>
          <p:cNvSpPr/>
          <p:nvPr/>
        </p:nvSpPr>
        <p:spPr>
          <a:xfrm>
            <a:off x="67175" y="3053250"/>
            <a:ext cx="3425700" cy="2222100"/>
          </a:xfrm>
          <a:prstGeom prst="rect">
            <a:avLst/>
          </a:prstGeom>
          <a:solidFill>
            <a:srgbClr val="FFFFFF"/>
          </a:solidFill>
          <a:ln w="25400" cap="flat" cmpd="sng">
            <a:solidFill>
              <a:schemeClr val="accent1"/>
            </a:solidFill>
            <a:prstDash val="solid"/>
            <a:round/>
            <a:headEnd type="none" w="sm" len="sm"/>
            <a:tailEnd type="none" w="sm" len="sm"/>
          </a:ln>
        </p:spPr>
        <p:txBody>
          <a:bodyPr spcFirstLastPara="1" wrap="square" lIns="21175" tIns="21175" rIns="21175" bIns="21175" anchor="ctr" anchorCtr="0">
            <a:noAutofit/>
          </a:bodyPr>
          <a:lstStyle/>
          <a:p>
            <a:pPr marL="0" marR="0" lvl="0" indent="0" algn="l" rtl="0">
              <a:lnSpc>
                <a:spcPct val="100000"/>
              </a:lnSpc>
              <a:spcBef>
                <a:spcPts val="0"/>
              </a:spcBef>
              <a:spcAft>
                <a:spcPts val="0"/>
              </a:spcAft>
              <a:buClr>
                <a:srgbClr val="5E5E5E"/>
              </a:buClr>
              <a:buSzPts val="1000"/>
              <a:buFont typeface="Helvetica Neue"/>
              <a:buNone/>
            </a:pPr>
            <a:endParaRPr sz="1000" b="0" i="0" u="none" strike="noStrike" cap="none">
              <a:solidFill>
                <a:srgbClr val="5E5E5E"/>
              </a:solidFill>
              <a:latin typeface="Helvetica Neue"/>
              <a:ea typeface="Helvetica Neue"/>
              <a:cs typeface="Helvetica Neue"/>
              <a:sym typeface="Helvetica Neue"/>
            </a:endParaRPr>
          </a:p>
        </p:txBody>
      </p:sp>
      <p:sp>
        <p:nvSpPr>
          <p:cNvPr id="339" name="Google Shape;339;p14"/>
          <p:cNvSpPr/>
          <p:nvPr/>
        </p:nvSpPr>
        <p:spPr>
          <a:xfrm>
            <a:off x="5526575" y="1485400"/>
            <a:ext cx="3425700" cy="1801800"/>
          </a:xfrm>
          <a:prstGeom prst="rect">
            <a:avLst/>
          </a:prstGeom>
          <a:solidFill>
            <a:srgbClr val="FFFFFF"/>
          </a:solidFill>
          <a:ln w="25400" cap="flat" cmpd="sng">
            <a:solidFill>
              <a:schemeClr val="accent1"/>
            </a:solidFill>
            <a:prstDash val="solid"/>
            <a:round/>
            <a:headEnd type="none" w="sm" len="sm"/>
            <a:tailEnd type="none" w="sm" len="sm"/>
          </a:ln>
        </p:spPr>
        <p:txBody>
          <a:bodyPr spcFirstLastPara="1" wrap="square" lIns="21175" tIns="21175" rIns="21175" bIns="21175" anchor="ctr" anchorCtr="0">
            <a:noAutofit/>
          </a:bodyPr>
          <a:lstStyle/>
          <a:p>
            <a:pPr marL="0" marR="0" lvl="0" indent="0" algn="ctr" rtl="0">
              <a:lnSpc>
                <a:spcPct val="100000"/>
              </a:lnSpc>
              <a:spcBef>
                <a:spcPts val="0"/>
              </a:spcBef>
              <a:spcAft>
                <a:spcPts val="0"/>
              </a:spcAft>
              <a:buClr>
                <a:srgbClr val="5E5E5E"/>
              </a:buClr>
              <a:buSzPts val="1000"/>
              <a:buFont typeface="Helvetica Neue"/>
              <a:buNone/>
            </a:pPr>
            <a:endParaRPr sz="1000" b="0" i="0" u="none" strike="noStrike" cap="none">
              <a:solidFill>
                <a:srgbClr val="5E5E5E"/>
              </a:solidFill>
              <a:latin typeface="Helvetica Neue"/>
              <a:ea typeface="Helvetica Neue"/>
              <a:cs typeface="Helvetica Neue"/>
              <a:sym typeface="Helvetica Neue"/>
            </a:endParaRPr>
          </a:p>
        </p:txBody>
      </p:sp>
      <p:sp>
        <p:nvSpPr>
          <p:cNvPr id="340" name="Google Shape;340;p14"/>
          <p:cNvSpPr txBox="1"/>
          <p:nvPr/>
        </p:nvSpPr>
        <p:spPr>
          <a:xfrm>
            <a:off x="5597525" y="1627200"/>
            <a:ext cx="3425700" cy="1410300"/>
          </a:xfrm>
          <a:prstGeom prst="rect">
            <a:avLst/>
          </a:prstGeom>
          <a:noFill/>
          <a:ln>
            <a:noFill/>
          </a:ln>
        </p:spPr>
        <p:txBody>
          <a:bodyPr spcFirstLastPara="1" wrap="square" lIns="91425" tIns="91425" rIns="91425" bIns="91425" anchor="t" anchorCtr="0">
            <a:normAutofit fontScale="77500" lnSpcReduction="10000"/>
          </a:bodyPr>
          <a:lstStyle/>
          <a:p>
            <a:pPr marL="0" marR="0" lvl="0" indent="0" algn="l" rtl="0">
              <a:lnSpc>
                <a:spcPct val="100000"/>
              </a:lnSpc>
              <a:spcBef>
                <a:spcPts val="0"/>
              </a:spcBef>
              <a:spcAft>
                <a:spcPts val="0"/>
              </a:spcAft>
              <a:buClr>
                <a:srgbClr val="000000"/>
              </a:buClr>
              <a:buSzPts val="539"/>
              <a:buFont typeface="Arial"/>
              <a:buNone/>
            </a:pPr>
            <a:r>
              <a:rPr lang="it-IT" sz="3600" b="1" i="0" u="none" strike="noStrike" cap="none">
                <a:solidFill>
                  <a:srgbClr val="DE7C44"/>
                </a:solidFill>
                <a:latin typeface="Avenir"/>
                <a:ea typeface="Avenir"/>
                <a:cs typeface="Avenir"/>
                <a:sym typeface="Avenir"/>
              </a:rPr>
              <a:t>“sometimes” or “never” believe environmental claims</a:t>
            </a:r>
            <a:endParaRPr sz="3600" b="1" i="0" u="none" strike="noStrike" cap="none">
              <a:solidFill>
                <a:srgbClr val="DE7C44"/>
              </a:solidFill>
              <a:latin typeface="Merriweather"/>
              <a:ea typeface="Merriweather"/>
              <a:cs typeface="Merriweather"/>
              <a:sym typeface="Merriweather"/>
            </a:endParaRPr>
          </a:p>
        </p:txBody>
      </p:sp>
      <p:sp>
        <p:nvSpPr>
          <p:cNvPr id="341" name="Google Shape;341;p14"/>
          <p:cNvSpPr txBox="1"/>
          <p:nvPr/>
        </p:nvSpPr>
        <p:spPr>
          <a:xfrm>
            <a:off x="184025" y="3205650"/>
            <a:ext cx="3200400" cy="1970700"/>
          </a:xfrm>
          <a:prstGeom prst="rect">
            <a:avLst/>
          </a:prstGeom>
          <a:noFill/>
          <a:ln>
            <a:noFill/>
          </a:ln>
        </p:spPr>
        <p:txBody>
          <a:bodyPr spcFirstLastPara="1" wrap="square" lIns="91425" tIns="91425" rIns="91425" bIns="91425" anchor="t" anchorCtr="0">
            <a:normAutofit fontScale="77500" lnSpcReduction="20000"/>
          </a:bodyPr>
          <a:lstStyle/>
          <a:p>
            <a:pPr marL="0" marR="0" lvl="0" indent="0" algn="l" rtl="0">
              <a:lnSpc>
                <a:spcPct val="100000"/>
              </a:lnSpc>
              <a:spcBef>
                <a:spcPts val="0"/>
              </a:spcBef>
              <a:spcAft>
                <a:spcPts val="0"/>
              </a:spcAft>
              <a:buClr>
                <a:srgbClr val="000000"/>
              </a:buClr>
              <a:buSzPts val="597"/>
              <a:buFont typeface="Arial"/>
              <a:buNone/>
            </a:pPr>
            <a:r>
              <a:rPr lang="it-IT" sz="3600" b="0" i="0" u="none" strike="noStrike" cap="none">
                <a:solidFill>
                  <a:srgbClr val="DE7C44"/>
                </a:solidFill>
                <a:latin typeface="Avenir"/>
                <a:ea typeface="Avenir"/>
                <a:cs typeface="Avenir"/>
                <a:sym typeface="Avenir"/>
              </a:rPr>
              <a:t>of Americans believe companies should be environmentally responsible</a:t>
            </a:r>
            <a:r>
              <a:rPr lang="it-IT" sz="3600" b="0" i="0" u="none" strike="noStrike" cap="none">
                <a:solidFill>
                  <a:srgbClr val="DE7C44"/>
                </a:solidFill>
                <a:latin typeface="Merriweather Light"/>
                <a:ea typeface="Merriweather Light"/>
                <a:cs typeface="Merriweather Light"/>
                <a:sym typeface="Merriweather Light"/>
              </a:rPr>
              <a:t> </a:t>
            </a:r>
            <a:endParaRPr sz="3600" b="0" i="0" u="none" strike="noStrike" cap="none">
              <a:solidFill>
                <a:srgbClr val="DE7C44"/>
              </a:solidFill>
              <a:latin typeface="Merriweather Light"/>
              <a:ea typeface="Merriweather Light"/>
              <a:cs typeface="Merriweather Light"/>
              <a:sym typeface="Merriweather Light"/>
            </a:endParaRPr>
          </a:p>
        </p:txBody>
      </p:sp>
      <p:sp>
        <p:nvSpPr>
          <p:cNvPr id="342" name="Google Shape;342;p14"/>
          <p:cNvSpPr txBox="1"/>
          <p:nvPr/>
        </p:nvSpPr>
        <p:spPr>
          <a:xfrm>
            <a:off x="6705600" y="-152400"/>
            <a:ext cx="2514600" cy="11697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Clr>
                <a:schemeClr val="dk1"/>
              </a:buClr>
              <a:buSzPts val="770"/>
              <a:buFont typeface="Arial"/>
              <a:buNone/>
            </a:pPr>
            <a:r>
              <a:rPr lang="it-IT" sz="8000" b="1" i="0" u="none" strike="noStrike" cap="none">
                <a:solidFill>
                  <a:srgbClr val="DE7C44"/>
                </a:solidFill>
                <a:latin typeface="Merriweather"/>
                <a:ea typeface="Merriweather"/>
                <a:cs typeface="Merriweather"/>
                <a:sym typeface="Merriweather"/>
              </a:rPr>
              <a:t>53%</a:t>
            </a:r>
            <a:endParaRPr sz="1400" b="0" i="0" u="none" strike="noStrike" cap="none">
              <a:solidFill>
                <a:srgbClr val="000000"/>
              </a:solidFill>
              <a:latin typeface="Calibri"/>
              <a:ea typeface="Calibri"/>
              <a:cs typeface="Calibri"/>
              <a:sym typeface="Calibri"/>
            </a:endParaRPr>
          </a:p>
        </p:txBody>
      </p:sp>
      <p:sp>
        <p:nvSpPr>
          <p:cNvPr id="343" name="Google Shape;343;p14"/>
          <p:cNvSpPr txBox="1"/>
          <p:nvPr/>
        </p:nvSpPr>
        <p:spPr>
          <a:xfrm>
            <a:off x="-15775" y="-90900"/>
            <a:ext cx="2885100" cy="10467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Clr>
                <a:srgbClr val="000000"/>
              </a:buClr>
              <a:buSzPts val="7000"/>
              <a:buFont typeface="Arial"/>
              <a:buNone/>
            </a:pPr>
            <a:r>
              <a:rPr lang="it-IT" sz="7000" b="1" i="0" u="none" strike="noStrike" cap="none">
                <a:solidFill>
                  <a:srgbClr val="DE7C44"/>
                </a:solidFill>
                <a:latin typeface="Merriweather"/>
                <a:ea typeface="Merriweather"/>
                <a:cs typeface="Merriweather"/>
                <a:sym typeface="Merriweather"/>
              </a:rPr>
              <a:t>78%</a:t>
            </a:r>
            <a:endParaRPr sz="400" b="0" i="0" u="none" strike="noStrike" cap="none">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15" descr="b88651e7fc1e27e6f602d1edf6e16c54.png"/>
          <p:cNvPicPr preferRelativeResize="0"/>
          <p:nvPr/>
        </p:nvPicPr>
        <p:blipFill rotWithShape="1">
          <a:blip r:embed="rId3">
            <a:alphaModFix/>
          </a:blip>
          <a:srcRect/>
          <a:stretch/>
        </p:blipFill>
        <p:spPr>
          <a:xfrm>
            <a:off x="-210300" y="5483475"/>
            <a:ext cx="9354299" cy="1374525"/>
          </a:xfrm>
          <a:prstGeom prst="rect">
            <a:avLst/>
          </a:prstGeom>
          <a:noFill/>
          <a:ln>
            <a:noFill/>
          </a:ln>
        </p:spPr>
      </p:pic>
      <p:sp>
        <p:nvSpPr>
          <p:cNvPr id="349" name="Google Shape;349;p15"/>
          <p:cNvSpPr/>
          <p:nvPr/>
        </p:nvSpPr>
        <p:spPr>
          <a:xfrm>
            <a:off x="-210175" y="0"/>
            <a:ext cx="9354300" cy="6858000"/>
          </a:xfrm>
          <a:prstGeom prst="rect">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15"/>
          <p:cNvSpPr txBox="1"/>
          <p:nvPr/>
        </p:nvSpPr>
        <p:spPr>
          <a:xfrm>
            <a:off x="16262950" y="5393247"/>
            <a:ext cx="6031500" cy="12492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7700"/>
              <a:buFont typeface="Arial"/>
              <a:buNone/>
            </a:pPr>
            <a:r>
              <a:rPr lang="it-IT" sz="7700" b="1" i="0" u="none" strike="noStrike" cap="none">
                <a:solidFill>
                  <a:srgbClr val="DE7C44"/>
                </a:solidFill>
                <a:latin typeface="Avenir"/>
                <a:ea typeface="Avenir"/>
                <a:cs typeface="Avenir"/>
                <a:sym typeface="Avenir"/>
              </a:rPr>
              <a:t>of Americans</a:t>
            </a:r>
            <a:endParaRPr sz="6400" b="1" i="0" u="none" strike="noStrike" cap="none">
              <a:solidFill>
                <a:srgbClr val="DE7C44"/>
              </a:solidFill>
              <a:latin typeface="Arial"/>
              <a:ea typeface="Arial"/>
              <a:cs typeface="Arial"/>
              <a:sym typeface="Arial"/>
            </a:endParaRPr>
          </a:p>
        </p:txBody>
      </p:sp>
      <p:sp>
        <p:nvSpPr>
          <p:cNvPr id="351" name="Google Shape;351;p15"/>
          <p:cNvSpPr txBox="1"/>
          <p:nvPr/>
        </p:nvSpPr>
        <p:spPr>
          <a:xfrm>
            <a:off x="-210075" y="429725"/>
            <a:ext cx="9144000" cy="896700"/>
          </a:xfrm>
          <a:prstGeom prst="rect">
            <a:avLst/>
          </a:prstGeom>
          <a:noFill/>
          <a:ln>
            <a:noFill/>
          </a:ln>
        </p:spPr>
        <p:txBody>
          <a:bodyPr spcFirstLastPara="1" wrap="square" lIns="91425" tIns="91425" rIns="91425" bIns="91425" anchor="t" anchorCtr="0">
            <a:normAutofit/>
          </a:bodyPr>
          <a:lstStyle/>
          <a:p>
            <a:pPr marL="0" marR="0" lvl="0" indent="0" algn="ctr" rtl="0">
              <a:lnSpc>
                <a:spcPct val="70000"/>
              </a:lnSpc>
              <a:spcBef>
                <a:spcPts val="0"/>
              </a:spcBef>
              <a:spcAft>
                <a:spcPts val="0"/>
              </a:spcAft>
              <a:buClr>
                <a:srgbClr val="000000"/>
              </a:buClr>
              <a:buSzPts val="597"/>
              <a:buFont typeface="Arial"/>
              <a:buNone/>
            </a:pPr>
            <a:r>
              <a:rPr lang="it-IT" sz="3475" b="0" i="0" u="none" strike="noStrike" cap="none">
                <a:solidFill>
                  <a:srgbClr val="DE7C44"/>
                </a:solidFill>
                <a:latin typeface="Calibri"/>
                <a:ea typeface="Calibri"/>
                <a:cs typeface="Calibri"/>
                <a:sym typeface="Calibri"/>
              </a:rPr>
              <a:t>Consumer Trust In Green Claims is Very Low</a:t>
            </a:r>
            <a:r>
              <a:rPr lang="it-IT" sz="3475" b="1" i="0" u="none" strike="noStrike" cap="none">
                <a:solidFill>
                  <a:srgbClr val="DE7C44"/>
                </a:solidFill>
                <a:latin typeface="Merriweather"/>
                <a:ea typeface="Merriweather"/>
                <a:cs typeface="Merriweather"/>
                <a:sym typeface="Merriweather"/>
              </a:rPr>
              <a:t> </a:t>
            </a:r>
            <a:endParaRPr sz="3475" b="1" i="0" u="none" strike="noStrike" cap="none">
              <a:solidFill>
                <a:srgbClr val="DE7C44"/>
              </a:solidFill>
              <a:latin typeface="Merriweather"/>
              <a:ea typeface="Merriweather"/>
              <a:cs typeface="Merriweather"/>
              <a:sym typeface="Merriweather"/>
            </a:endParaRPr>
          </a:p>
          <a:p>
            <a:pPr marL="0" marR="0" lvl="0" indent="0" algn="l" rtl="0">
              <a:lnSpc>
                <a:spcPct val="70000"/>
              </a:lnSpc>
              <a:spcBef>
                <a:spcPts val="0"/>
              </a:spcBef>
              <a:spcAft>
                <a:spcPts val="0"/>
              </a:spcAft>
              <a:buClr>
                <a:srgbClr val="000000"/>
              </a:buClr>
              <a:buSzPts val="597"/>
              <a:buFont typeface="Arial"/>
              <a:buNone/>
            </a:pPr>
            <a:endParaRPr sz="2390" b="0" i="0" u="none" strike="noStrike" cap="none">
              <a:solidFill>
                <a:srgbClr val="DE7C44"/>
              </a:solidFill>
              <a:latin typeface="Merriweather Light"/>
              <a:ea typeface="Merriweather Light"/>
              <a:cs typeface="Merriweather Light"/>
              <a:sym typeface="Merriweather Light"/>
            </a:endParaRPr>
          </a:p>
        </p:txBody>
      </p:sp>
      <p:sp>
        <p:nvSpPr>
          <p:cNvPr id="352" name="Google Shape;352;p15"/>
          <p:cNvSpPr txBox="1"/>
          <p:nvPr/>
        </p:nvSpPr>
        <p:spPr>
          <a:xfrm>
            <a:off x="977450" y="2331000"/>
            <a:ext cx="6884400" cy="1374600"/>
          </a:xfrm>
          <a:prstGeom prst="rect">
            <a:avLst/>
          </a:prstGeom>
          <a:noFill/>
          <a:ln>
            <a:noFill/>
          </a:ln>
        </p:spPr>
        <p:txBody>
          <a:bodyPr spcFirstLastPara="1" wrap="square" lIns="91425" tIns="91425" rIns="91425" bIns="91425" anchor="t" anchorCtr="0">
            <a:normAutofit fontScale="25000" lnSpcReduction="20000"/>
          </a:bodyPr>
          <a:lstStyle/>
          <a:p>
            <a:pPr marL="0" marR="0" lvl="0" indent="0" algn="ctr" rtl="0">
              <a:lnSpc>
                <a:spcPct val="100000"/>
              </a:lnSpc>
              <a:spcBef>
                <a:spcPts val="0"/>
              </a:spcBef>
              <a:spcAft>
                <a:spcPts val="0"/>
              </a:spcAft>
              <a:buClr>
                <a:srgbClr val="000000"/>
              </a:buClr>
              <a:buSzPts val="193"/>
              <a:buFont typeface="Arial"/>
              <a:buNone/>
            </a:pPr>
            <a:r>
              <a:rPr lang="it-IT" sz="9600" b="0" i="0" u="none" strike="noStrike" cap="none">
                <a:solidFill>
                  <a:srgbClr val="4A7DBA"/>
                </a:solidFill>
                <a:latin typeface="Calibri"/>
                <a:ea typeface="Calibri"/>
                <a:cs typeface="Calibri"/>
                <a:sym typeface="Calibri"/>
              </a:rPr>
              <a:t>The huge variety of VAGUE green claims was also found to undermine consumer trust, as labels differ widely in robustness and reliability, leading to widespread scepticism.</a:t>
            </a:r>
            <a:endParaRPr sz="9600" b="0" i="0" u="none" strike="noStrike" cap="none">
              <a:solidFill>
                <a:srgbClr val="4A7DBA"/>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3"/>
              <a:buFont typeface="Arial"/>
              <a:buNone/>
            </a:pPr>
            <a:endParaRPr sz="10685" b="1" i="0" u="none" strike="noStrike" cap="none">
              <a:solidFill>
                <a:srgbClr val="4A7DBA"/>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3"/>
              <a:buFont typeface="Arial"/>
              <a:buNone/>
            </a:pPr>
            <a:endParaRPr sz="10685" b="1" i="0" u="none" strike="noStrike" cap="none">
              <a:solidFill>
                <a:srgbClr val="4A7DBA"/>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3"/>
              <a:buFont typeface="Arial"/>
              <a:buNone/>
            </a:pPr>
            <a:endParaRPr sz="10685" b="1" i="0" u="none" strike="noStrike" cap="none">
              <a:solidFill>
                <a:srgbClr val="4A7DBA"/>
              </a:solidFill>
              <a:latin typeface="Calibri"/>
              <a:ea typeface="Calibri"/>
              <a:cs typeface="Calibri"/>
              <a:sym typeface="Calibri"/>
            </a:endParaRPr>
          </a:p>
          <a:p>
            <a:pPr marL="0" marR="0" lvl="0" indent="0" algn="l" rtl="0">
              <a:lnSpc>
                <a:spcPct val="80000"/>
              </a:lnSpc>
              <a:spcBef>
                <a:spcPts val="0"/>
              </a:spcBef>
              <a:spcAft>
                <a:spcPts val="0"/>
              </a:spcAft>
              <a:buClr>
                <a:srgbClr val="000000"/>
              </a:buClr>
              <a:buSzPts val="193"/>
              <a:buFont typeface="Arial"/>
              <a:buNone/>
            </a:pPr>
            <a:endParaRPr sz="3600" b="0" i="0" u="none" strike="noStrike" cap="none">
              <a:solidFill>
                <a:srgbClr val="DE7C44"/>
              </a:solidFill>
              <a:latin typeface="Merriweather Light"/>
              <a:ea typeface="Merriweather Light"/>
              <a:cs typeface="Merriweather Light"/>
              <a:sym typeface="Merriweather Light"/>
            </a:endParaRPr>
          </a:p>
        </p:txBody>
      </p:sp>
      <p:sp>
        <p:nvSpPr>
          <p:cNvPr id="353" name="Google Shape;353;p15"/>
          <p:cNvSpPr/>
          <p:nvPr/>
        </p:nvSpPr>
        <p:spPr>
          <a:xfrm>
            <a:off x="0" y="1095500"/>
            <a:ext cx="2653800" cy="1089300"/>
          </a:xfrm>
          <a:prstGeom prst="rect">
            <a:avLst/>
          </a:prstGeom>
          <a:solidFill>
            <a:srgbClr val="C3D6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it-IT" sz="3000" b="1" i="0" u="none" strike="noStrike" cap="none">
                <a:solidFill>
                  <a:schemeClr val="dk1"/>
                </a:solidFill>
                <a:latin typeface="Calibri"/>
                <a:ea typeface="Calibri"/>
                <a:cs typeface="Calibri"/>
                <a:sym typeface="Calibri"/>
              </a:rPr>
              <a:t>“Eco-Friendly”</a:t>
            </a:r>
            <a:endParaRPr sz="3000" b="1" i="0" u="none" strike="noStrike" cap="none">
              <a:solidFill>
                <a:schemeClr val="dk1"/>
              </a:solidFill>
              <a:latin typeface="Calibri"/>
              <a:ea typeface="Calibri"/>
              <a:cs typeface="Calibri"/>
              <a:sym typeface="Calibri"/>
            </a:endParaRPr>
          </a:p>
        </p:txBody>
      </p:sp>
      <p:sp>
        <p:nvSpPr>
          <p:cNvPr id="354" name="Google Shape;354;p15"/>
          <p:cNvSpPr/>
          <p:nvPr/>
        </p:nvSpPr>
        <p:spPr>
          <a:xfrm>
            <a:off x="6334700" y="1095501"/>
            <a:ext cx="2443800" cy="1089300"/>
          </a:xfrm>
          <a:prstGeom prst="rect">
            <a:avLst/>
          </a:prstGeom>
          <a:solidFill>
            <a:srgbClr val="C3D6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it-IT" sz="3000" b="1" i="0" u="none" strike="noStrike" cap="none">
                <a:solidFill>
                  <a:schemeClr val="dk1"/>
                </a:solidFill>
                <a:latin typeface="Calibri"/>
                <a:ea typeface="Calibri"/>
                <a:cs typeface="Calibri"/>
                <a:sym typeface="Calibri"/>
              </a:rPr>
              <a:t>“Sustainable”</a:t>
            </a:r>
            <a:endParaRPr sz="3000" b="1" i="0" u="none" strike="noStrike" cap="none">
              <a:solidFill>
                <a:schemeClr val="dk1"/>
              </a:solidFill>
              <a:latin typeface="Calibri"/>
              <a:ea typeface="Calibri"/>
              <a:cs typeface="Calibri"/>
              <a:sym typeface="Calibri"/>
            </a:endParaRPr>
          </a:p>
        </p:txBody>
      </p:sp>
      <p:sp>
        <p:nvSpPr>
          <p:cNvPr id="355" name="Google Shape;355;p15"/>
          <p:cNvSpPr/>
          <p:nvPr/>
        </p:nvSpPr>
        <p:spPr>
          <a:xfrm>
            <a:off x="3196875" y="1095501"/>
            <a:ext cx="2330100" cy="1089300"/>
          </a:xfrm>
          <a:prstGeom prst="rect">
            <a:avLst/>
          </a:prstGeom>
          <a:solidFill>
            <a:srgbClr val="C3D6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it-IT" sz="3000" b="1" i="0" u="none" strike="noStrike" cap="none">
                <a:solidFill>
                  <a:schemeClr val="dk1"/>
                </a:solidFill>
                <a:latin typeface="Calibri"/>
                <a:ea typeface="Calibri"/>
                <a:cs typeface="Calibri"/>
                <a:sym typeface="Calibri"/>
              </a:rPr>
              <a:t>“Green”</a:t>
            </a:r>
            <a:endParaRPr sz="3000" b="1" i="0" u="none" strike="noStrike" cap="none">
              <a:solidFill>
                <a:schemeClr val="dk1"/>
              </a:solidFill>
              <a:latin typeface="Calibri"/>
              <a:ea typeface="Calibri"/>
              <a:cs typeface="Calibri"/>
              <a:sym typeface="Calibri"/>
            </a:endParaRPr>
          </a:p>
        </p:txBody>
      </p:sp>
      <p:sp>
        <p:nvSpPr>
          <p:cNvPr id="356" name="Google Shape;356;p15"/>
          <p:cNvSpPr txBox="1"/>
          <p:nvPr/>
        </p:nvSpPr>
        <p:spPr>
          <a:xfrm>
            <a:off x="525575" y="3705600"/>
            <a:ext cx="7882800" cy="1816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it-IT" sz="6000" b="1" i="0" u="none" strike="noStrike" cap="none">
                <a:solidFill>
                  <a:srgbClr val="DE7C44"/>
                </a:solidFill>
                <a:latin typeface="Merriweather"/>
                <a:ea typeface="Merriweather"/>
                <a:cs typeface="Merriweather"/>
                <a:sym typeface="Merriweather"/>
              </a:rPr>
              <a:t>61%</a:t>
            </a:r>
            <a:r>
              <a:rPr lang="it-IT" sz="3200" b="1" i="0" u="none" strike="noStrike" cap="none">
                <a:solidFill>
                  <a:srgbClr val="DE7C44"/>
                </a:solidFill>
                <a:latin typeface="Avenir"/>
                <a:ea typeface="Avenir"/>
                <a:cs typeface="Avenir"/>
                <a:sym typeface="Avenir"/>
              </a:rPr>
              <a:t>European consumers do not trust or even understand green claims</a:t>
            </a:r>
            <a:endParaRPr sz="3600" b="0" i="0" u="none" strike="noStrike" cap="none">
              <a:solidFill>
                <a:srgbClr val="DE7C44"/>
              </a:solidFill>
              <a:latin typeface="Merriweather Light"/>
              <a:ea typeface="Merriweather Light"/>
              <a:cs typeface="Merriweather Light"/>
              <a:sym typeface="Merriweather Ligh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357" name="Google Shape;357;p15" descr="5f36e17aa6dc4.image.png"/>
          <p:cNvPicPr preferRelativeResize="0"/>
          <p:nvPr/>
        </p:nvPicPr>
        <p:blipFill rotWithShape="1">
          <a:blip r:embed="rId4">
            <a:alphaModFix/>
          </a:blip>
          <a:srcRect/>
          <a:stretch/>
        </p:blipFill>
        <p:spPr>
          <a:xfrm>
            <a:off x="6945170" y="5768758"/>
            <a:ext cx="1452322" cy="1089242"/>
          </a:xfrm>
          <a:prstGeom prst="rect">
            <a:avLst/>
          </a:prstGeom>
          <a:noFill/>
          <a:ln>
            <a:noFill/>
          </a:ln>
        </p:spPr>
      </p:pic>
      <p:pic>
        <p:nvPicPr>
          <p:cNvPr id="358" name="Google Shape;358;p15"/>
          <p:cNvPicPr preferRelativeResize="0"/>
          <p:nvPr/>
        </p:nvPicPr>
        <p:blipFill rotWithShape="1">
          <a:blip r:embed="rId5">
            <a:alphaModFix/>
          </a:blip>
          <a:srcRect/>
          <a:stretch/>
        </p:blipFill>
        <p:spPr>
          <a:xfrm>
            <a:off x="645835" y="5951976"/>
            <a:ext cx="1035685" cy="709295"/>
          </a:xfrm>
          <a:prstGeom prst="rect">
            <a:avLst/>
          </a:prstGeom>
          <a:noFill/>
          <a:ln>
            <a:noFill/>
          </a:ln>
        </p:spPr>
      </p:pic>
      <p:pic>
        <p:nvPicPr>
          <p:cNvPr id="359" name="Google Shape;359;p15" descr="b88651e7fc1e27e6f602d1edf6e16c54.png"/>
          <p:cNvPicPr preferRelativeResize="0"/>
          <p:nvPr/>
        </p:nvPicPr>
        <p:blipFill rotWithShape="1">
          <a:blip r:embed="rId3">
            <a:alphaModFix/>
          </a:blip>
          <a:srcRect/>
          <a:stretch/>
        </p:blipFill>
        <p:spPr>
          <a:xfrm>
            <a:off x="-210300" y="5483475"/>
            <a:ext cx="9354299" cy="1374525"/>
          </a:xfrm>
          <a:prstGeom prst="rect">
            <a:avLst/>
          </a:prstGeom>
          <a:noFill/>
          <a:ln>
            <a:noFill/>
          </a:ln>
        </p:spPr>
      </p:pic>
      <p:pic>
        <p:nvPicPr>
          <p:cNvPr id="360" name="Google Shape;360;p15" descr="5f36e17aa6dc4.image.png"/>
          <p:cNvPicPr preferRelativeResize="0"/>
          <p:nvPr/>
        </p:nvPicPr>
        <p:blipFill rotWithShape="1">
          <a:blip r:embed="rId4">
            <a:alphaModFix/>
          </a:blip>
          <a:srcRect/>
          <a:stretch/>
        </p:blipFill>
        <p:spPr>
          <a:xfrm>
            <a:off x="6945170" y="5768758"/>
            <a:ext cx="1452322" cy="1089242"/>
          </a:xfrm>
          <a:prstGeom prst="rect">
            <a:avLst/>
          </a:prstGeom>
          <a:noFill/>
          <a:ln>
            <a:noFill/>
          </a:ln>
        </p:spPr>
      </p:pic>
      <p:pic>
        <p:nvPicPr>
          <p:cNvPr id="361" name="Google Shape;361;p15"/>
          <p:cNvPicPr preferRelativeResize="0"/>
          <p:nvPr/>
        </p:nvPicPr>
        <p:blipFill rotWithShape="1">
          <a:blip r:embed="rId5">
            <a:alphaModFix/>
          </a:blip>
          <a:srcRect/>
          <a:stretch/>
        </p:blipFill>
        <p:spPr>
          <a:xfrm>
            <a:off x="645835" y="5951976"/>
            <a:ext cx="1035685" cy="709295"/>
          </a:xfrm>
          <a:prstGeom prst="rect">
            <a:avLst/>
          </a:prstGeom>
          <a:noFill/>
          <a:ln>
            <a:noFill/>
          </a:ln>
        </p:spPr>
      </p:pic>
      <p:sp>
        <p:nvSpPr>
          <p:cNvPr id="362" name="Google Shape;362;p15"/>
          <p:cNvSpPr txBox="1"/>
          <p:nvPr/>
        </p:nvSpPr>
        <p:spPr>
          <a:xfrm>
            <a:off x="6862190" y="5172716"/>
            <a:ext cx="23007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it-IT" sz="1200" b="0" i="0" u="none" strike="noStrike" cap="none">
                <a:solidFill>
                  <a:schemeClr val="dk1"/>
                </a:solidFill>
                <a:latin typeface="Calibri"/>
                <a:ea typeface="Calibri"/>
                <a:cs typeface="Calibri"/>
                <a:sym typeface="Calibri"/>
              </a:rPr>
              <a:t>Data: European Commission 2020</a:t>
            </a:r>
            <a:endParaRPr sz="1200" b="0" i="0" u="none" strike="noStrike" cap="non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16"/>
          <p:cNvSpPr/>
          <p:nvPr/>
        </p:nvSpPr>
        <p:spPr>
          <a:xfrm>
            <a:off x="804849" y="2865680"/>
            <a:ext cx="2768700" cy="1374600"/>
          </a:xfrm>
          <a:prstGeom prst="rect">
            <a:avLst/>
          </a:prstGeom>
          <a:solidFill>
            <a:srgbClr val="C3D6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it-IT" sz="3000" b="1" i="0" u="none" strike="noStrike" cap="none">
                <a:solidFill>
                  <a:schemeClr val="dk1"/>
                </a:solidFill>
                <a:latin typeface="Calibri"/>
                <a:ea typeface="Calibri"/>
                <a:cs typeface="Calibri"/>
                <a:sym typeface="Calibri"/>
              </a:rPr>
              <a:t>TRUTHFULNESS</a:t>
            </a:r>
            <a:endParaRPr sz="3000" b="1" i="0" u="none" strike="noStrike" cap="none">
              <a:solidFill>
                <a:schemeClr val="dk1"/>
              </a:solidFill>
              <a:latin typeface="Calibri"/>
              <a:ea typeface="Calibri"/>
              <a:cs typeface="Calibri"/>
              <a:sym typeface="Calibri"/>
            </a:endParaRPr>
          </a:p>
        </p:txBody>
      </p:sp>
      <p:pic>
        <p:nvPicPr>
          <p:cNvPr id="368" name="Google Shape;368;p16" descr="b88651e7fc1e27e6f602d1edf6e16c54.png"/>
          <p:cNvPicPr preferRelativeResize="0"/>
          <p:nvPr/>
        </p:nvPicPr>
        <p:blipFill rotWithShape="1">
          <a:blip r:embed="rId3">
            <a:alphaModFix/>
          </a:blip>
          <a:srcRect/>
          <a:stretch/>
        </p:blipFill>
        <p:spPr>
          <a:xfrm>
            <a:off x="0" y="5483475"/>
            <a:ext cx="9144000" cy="1374525"/>
          </a:xfrm>
          <a:prstGeom prst="rect">
            <a:avLst/>
          </a:prstGeom>
          <a:noFill/>
          <a:ln>
            <a:noFill/>
          </a:ln>
        </p:spPr>
      </p:pic>
      <p:pic>
        <p:nvPicPr>
          <p:cNvPr id="369" name="Google Shape;369;p16" descr="5f36e17aa6dc4.image.png"/>
          <p:cNvPicPr preferRelativeResize="0"/>
          <p:nvPr/>
        </p:nvPicPr>
        <p:blipFill rotWithShape="1">
          <a:blip r:embed="rId4">
            <a:alphaModFix/>
          </a:blip>
          <a:srcRect/>
          <a:stretch/>
        </p:blipFill>
        <p:spPr>
          <a:xfrm>
            <a:off x="6945170" y="5768758"/>
            <a:ext cx="1452322" cy="1089242"/>
          </a:xfrm>
          <a:prstGeom prst="rect">
            <a:avLst/>
          </a:prstGeom>
          <a:noFill/>
          <a:ln>
            <a:noFill/>
          </a:ln>
        </p:spPr>
      </p:pic>
      <p:pic>
        <p:nvPicPr>
          <p:cNvPr id="370" name="Google Shape;370;p16"/>
          <p:cNvPicPr preferRelativeResize="0"/>
          <p:nvPr/>
        </p:nvPicPr>
        <p:blipFill rotWithShape="1">
          <a:blip r:embed="rId5">
            <a:alphaModFix/>
          </a:blip>
          <a:srcRect/>
          <a:stretch/>
        </p:blipFill>
        <p:spPr>
          <a:xfrm>
            <a:off x="645835" y="5951976"/>
            <a:ext cx="1035685" cy="709295"/>
          </a:xfrm>
          <a:prstGeom prst="rect">
            <a:avLst/>
          </a:prstGeom>
          <a:noFill/>
          <a:ln>
            <a:noFill/>
          </a:ln>
        </p:spPr>
      </p:pic>
      <p:sp>
        <p:nvSpPr>
          <p:cNvPr id="371" name="Google Shape;371;p16"/>
          <p:cNvSpPr txBox="1"/>
          <p:nvPr/>
        </p:nvSpPr>
        <p:spPr>
          <a:xfrm>
            <a:off x="-210075" y="90025"/>
            <a:ext cx="9144000" cy="1374600"/>
          </a:xfrm>
          <a:prstGeom prst="rect">
            <a:avLst/>
          </a:prstGeom>
          <a:noFill/>
          <a:ln>
            <a:noFill/>
          </a:ln>
        </p:spPr>
        <p:txBody>
          <a:bodyPr spcFirstLastPara="1" wrap="square" lIns="91425" tIns="91425" rIns="91425" bIns="91425" anchor="t" anchorCtr="0">
            <a:normAutofit lnSpcReduction="10000"/>
          </a:bodyPr>
          <a:lstStyle/>
          <a:p>
            <a:pPr marL="0" marR="0" lvl="0" indent="0" algn="ctr" rtl="0">
              <a:lnSpc>
                <a:spcPct val="80000"/>
              </a:lnSpc>
              <a:spcBef>
                <a:spcPts val="0"/>
              </a:spcBef>
              <a:spcAft>
                <a:spcPts val="0"/>
              </a:spcAft>
              <a:buClr>
                <a:srgbClr val="000000"/>
              </a:buClr>
              <a:buSzPts val="712"/>
              <a:buFont typeface="Arial"/>
              <a:buNone/>
            </a:pPr>
            <a:r>
              <a:rPr lang="it-IT" sz="5000" b="0" i="0" u="none" strike="noStrike" cap="none">
                <a:solidFill>
                  <a:srgbClr val="DE7C44"/>
                </a:solidFill>
                <a:latin typeface="Calibri"/>
                <a:ea typeface="Calibri"/>
                <a:cs typeface="Calibri"/>
                <a:sym typeface="Calibri"/>
              </a:rPr>
              <a:t>Characteristics of appropriate environmental claims</a:t>
            </a:r>
            <a:r>
              <a:rPr lang="it-IT" sz="5000" b="1" i="0" u="none" strike="noStrike" cap="none">
                <a:solidFill>
                  <a:srgbClr val="DE7C44"/>
                </a:solidFill>
                <a:latin typeface="Merriweather"/>
                <a:ea typeface="Merriweather"/>
                <a:cs typeface="Merriweather"/>
                <a:sym typeface="Merriweather"/>
              </a:rPr>
              <a:t> </a:t>
            </a:r>
            <a:endParaRPr sz="5000" b="1" i="0" u="none" strike="noStrike" cap="none">
              <a:solidFill>
                <a:srgbClr val="DE7C44"/>
              </a:solidFill>
              <a:latin typeface="Merriweather"/>
              <a:ea typeface="Merriweather"/>
              <a:cs typeface="Merriweather"/>
              <a:sym typeface="Merriweather"/>
            </a:endParaRPr>
          </a:p>
          <a:p>
            <a:pPr marL="0" marR="0" lvl="0" indent="0" algn="l" rtl="0">
              <a:lnSpc>
                <a:spcPct val="80000"/>
              </a:lnSpc>
              <a:spcBef>
                <a:spcPts val="0"/>
              </a:spcBef>
              <a:spcAft>
                <a:spcPts val="0"/>
              </a:spcAft>
              <a:buClr>
                <a:srgbClr val="000000"/>
              </a:buClr>
              <a:buSzPts val="712"/>
              <a:buFont typeface="Arial"/>
              <a:buNone/>
            </a:pPr>
            <a:endParaRPr sz="3600" b="0" i="0" u="none" strike="noStrike" cap="none">
              <a:solidFill>
                <a:srgbClr val="DE7C44"/>
              </a:solidFill>
              <a:latin typeface="Merriweather Light"/>
              <a:ea typeface="Merriweather Light"/>
              <a:cs typeface="Merriweather Light"/>
              <a:sym typeface="Merriweather Light"/>
            </a:endParaRPr>
          </a:p>
        </p:txBody>
      </p:sp>
      <p:sp>
        <p:nvSpPr>
          <p:cNvPr id="372" name="Google Shape;372;p16"/>
          <p:cNvSpPr/>
          <p:nvPr/>
        </p:nvSpPr>
        <p:spPr>
          <a:xfrm>
            <a:off x="6007474" y="4315855"/>
            <a:ext cx="2768700" cy="1374600"/>
          </a:xfrm>
          <a:prstGeom prst="rect">
            <a:avLst/>
          </a:prstGeom>
          <a:solidFill>
            <a:srgbClr val="C3D6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it-IT" sz="3000" b="1" i="0" u="none" strike="noStrike" cap="none">
                <a:solidFill>
                  <a:schemeClr val="dk1"/>
                </a:solidFill>
                <a:latin typeface="Calibri"/>
                <a:ea typeface="Calibri"/>
                <a:cs typeface="Calibri"/>
                <a:sym typeface="Calibri"/>
              </a:rPr>
              <a:t>COMPLETNESS</a:t>
            </a:r>
            <a:endParaRPr sz="3000" b="1" i="0" u="none" strike="noStrike" cap="none">
              <a:solidFill>
                <a:schemeClr val="dk1"/>
              </a:solidFill>
              <a:latin typeface="Calibri"/>
              <a:ea typeface="Calibri"/>
              <a:cs typeface="Calibri"/>
              <a:sym typeface="Calibri"/>
            </a:endParaRPr>
          </a:p>
        </p:txBody>
      </p:sp>
      <p:sp>
        <p:nvSpPr>
          <p:cNvPr id="373" name="Google Shape;373;p16"/>
          <p:cNvSpPr/>
          <p:nvPr/>
        </p:nvSpPr>
        <p:spPr>
          <a:xfrm>
            <a:off x="1795449" y="1338955"/>
            <a:ext cx="2768700" cy="1374600"/>
          </a:xfrm>
          <a:prstGeom prst="rect">
            <a:avLst/>
          </a:prstGeom>
          <a:solidFill>
            <a:srgbClr val="C3D6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it-IT" sz="3000" b="1" i="0" u="none" strike="noStrike" cap="none">
                <a:solidFill>
                  <a:schemeClr val="dk1"/>
                </a:solidFill>
                <a:latin typeface="Calibri"/>
                <a:ea typeface="Calibri"/>
                <a:cs typeface="Calibri"/>
                <a:sym typeface="Calibri"/>
              </a:rPr>
              <a:t>CLARITY</a:t>
            </a:r>
            <a:endParaRPr sz="3000" b="1" i="0" u="none" strike="noStrike" cap="none">
              <a:solidFill>
                <a:schemeClr val="dk1"/>
              </a:solidFill>
              <a:latin typeface="Calibri"/>
              <a:ea typeface="Calibri"/>
              <a:cs typeface="Calibri"/>
              <a:sym typeface="Calibri"/>
            </a:endParaRPr>
          </a:p>
        </p:txBody>
      </p:sp>
      <p:sp>
        <p:nvSpPr>
          <p:cNvPr id="374" name="Google Shape;374;p16"/>
          <p:cNvSpPr/>
          <p:nvPr/>
        </p:nvSpPr>
        <p:spPr>
          <a:xfrm>
            <a:off x="4835575" y="2786750"/>
            <a:ext cx="3099600" cy="1374600"/>
          </a:xfrm>
          <a:prstGeom prst="rect">
            <a:avLst/>
          </a:prstGeom>
          <a:solidFill>
            <a:srgbClr val="C3D6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it-IT" sz="3000" b="1" i="0" u="none" strike="noStrike" cap="none">
                <a:solidFill>
                  <a:schemeClr val="dk1"/>
                </a:solidFill>
                <a:latin typeface="Calibri"/>
                <a:ea typeface="Calibri"/>
                <a:cs typeface="Calibri"/>
                <a:sym typeface="Calibri"/>
              </a:rPr>
              <a:t>COMPARABILITY</a:t>
            </a:r>
            <a:endParaRPr sz="3000" b="1" i="0" u="none" strike="noStrike" cap="none">
              <a:solidFill>
                <a:schemeClr val="dk1"/>
              </a:solidFill>
              <a:latin typeface="Calibri"/>
              <a:ea typeface="Calibri"/>
              <a:cs typeface="Calibri"/>
              <a:sym typeface="Calibri"/>
            </a:endParaRPr>
          </a:p>
        </p:txBody>
      </p:sp>
      <p:sp>
        <p:nvSpPr>
          <p:cNvPr id="375" name="Google Shape;375;p16"/>
          <p:cNvSpPr/>
          <p:nvPr/>
        </p:nvSpPr>
        <p:spPr>
          <a:xfrm>
            <a:off x="1262049" y="4465880"/>
            <a:ext cx="2768700" cy="1374600"/>
          </a:xfrm>
          <a:prstGeom prst="rect">
            <a:avLst/>
          </a:prstGeom>
          <a:solidFill>
            <a:srgbClr val="C3D69B"/>
          </a:solidFill>
          <a:ln>
            <a:noFill/>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it-IT" sz="3000" b="1" i="0" u="none" strike="noStrike" cap="none">
                <a:solidFill>
                  <a:schemeClr val="dk1"/>
                </a:solidFill>
                <a:latin typeface="Calibri"/>
                <a:ea typeface="Calibri"/>
                <a:cs typeface="Calibri"/>
                <a:sym typeface="Calibri"/>
              </a:rPr>
              <a:t>TRANSPARENCY</a:t>
            </a:r>
            <a:endParaRPr sz="3000" b="1" i="0" u="none" strike="noStrike" cap="none">
              <a:solidFill>
                <a:schemeClr val="dk1"/>
              </a:solidFill>
              <a:latin typeface="Calibri"/>
              <a:ea typeface="Calibri"/>
              <a:cs typeface="Calibri"/>
              <a:sym typeface="Calibri"/>
            </a:endParaRPr>
          </a:p>
        </p:txBody>
      </p:sp>
      <p:sp>
        <p:nvSpPr>
          <p:cNvPr id="376" name="Google Shape;376;p16"/>
          <p:cNvSpPr/>
          <p:nvPr/>
        </p:nvSpPr>
        <p:spPr>
          <a:xfrm>
            <a:off x="5707149" y="1260030"/>
            <a:ext cx="2768700" cy="1374600"/>
          </a:xfrm>
          <a:prstGeom prst="rect">
            <a:avLst/>
          </a:prstGeom>
          <a:solidFill>
            <a:srgbClr val="C3D6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it-IT" sz="3000" b="1" i="0" u="none" strike="noStrike" cap="none">
                <a:solidFill>
                  <a:schemeClr val="dk1"/>
                </a:solidFill>
                <a:latin typeface="Calibri"/>
                <a:ea typeface="Calibri"/>
                <a:cs typeface="Calibri"/>
                <a:sym typeface="Calibri"/>
              </a:rPr>
              <a:t>OBJECTIVITY</a:t>
            </a:r>
            <a:endParaRPr sz="3000" b="1" i="0" u="none" strike="noStrike" cap="non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80"/>
        <p:cNvGrpSpPr/>
        <p:nvPr/>
      </p:nvGrpSpPr>
      <p:grpSpPr>
        <a:xfrm>
          <a:off x="0" y="0"/>
          <a:ext cx="0" cy="0"/>
          <a:chOff x="0" y="0"/>
          <a:chExt cx="0" cy="0"/>
        </a:xfrm>
      </p:grpSpPr>
      <p:pic>
        <p:nvPicPr>
          <p:cNvPr id="381" name="Google Shape;381;p17"/>
          <p:cNvPicPr preferRelativeResize="0"/>
          <p:nvPr/>
        </p:nvPicPr>
        <p:blipFill rotWithShape="1">
          <a:blip r:embed="rId3">
            <a:alphaModFix/>
          </a:blip>
          <a:srcRect/>
          <a:stretch/>
        </p:blipFill>
        <p:spPr>
          <a:xfrm>
            <a:off x="645819" y="5483477"/>
            <a:ext cx="1719791" cy="1177800"/>
          </a:xfrm>
          <a:prstGeom prst="rect">
            <a:avLst/>
          </a:prstGeom>
          <a:noFill/>
          <a:ln>
            <a:noFill/>
          </a:ln>
        </p:spPr>
      </p:pic>
      <p:pic>
        <p:nvPicPr>
          <p:cNvPr id="382" name="Google Shape;382;p17" descr="b88651e7fc1e27e6f602d1edf6e16c54.png"/>
          <p:cNvPicPr preferRelativeResize="0"/>
          <p:nvPr/>
        </p:nvPicPr>
        <p:blipFill rotWithShape="1">
          <a:blip r:embed="rId4">
            <a:alphaModFix/>
          </a:blip>
          <a:srcRect/>
          <a:stretch/>
        </p:blipFill>
        <p:spPr>
          <a:xfrm>
            <a:off x="0" y="5483475"/>
            <a:ext cx="9143999" cy="1374525"/>
          </a:xfrm>
          <a:prstGeom prst="rect">
            <a:avLst/>
          </a:prstGeom>
          <a:noFill/>
          <a:ln>
            <a:noFill/>
          </a:ln>
        </p:spPr>
      </p:pic>
      <p:pic>
        <p:nvPicPr>
          <p:cNvPr id="383" name="Google Shape;383;p17" descr="5f36e17aa6dc4.image.png"/>
          <p:cNvPicPr preferRelativeResize="0"/>
          <p:nvPr/>
        </p:nvPicPr>
        <p:blipFill rotWithShape="1">
          <a:blip r:embed="rId5">
            <a:alphaModFix/>
          </a:blip>
          <a:srcRect/>
          <a:stretch/>
        </p:blipFill>
        <p:spPr>
          <a:xfrm>
            <a:off x="6564178" y="5208872"/>
            <a:ext cx="2198825" cy="1649129"/>
          </a:xfrm>
          <a:prstGeom prst="rect">
            <a:avLst/>
          </a:prstGeom>
          <a:noFill/>
          <a:ln>
            <a:noFill/>
          </a:ln>
        </p:spPr>
      </p:pic>
      <p:pic>
        <p:nvPicPr>
          <p:cNvPr id="384" name="Google Shape;384;p17"/>
          <p:cNvPicPr preferRelativeResize="0"/>
          <p:nvPr/>
        </p:nvPicPr>
        <p:blipFill rotWithShape="1">
          <a:blip r:embed="rId3">
            <a:alphaModFix/>
          </a:blip>
          <a:srcRect/>
          <a:stretch/>
        </p:blipFill>
        <p:spPr>
          <a:xfrm>
            <a:off x="645819" y="5483477"/>
            <a:ext cx="1719791" cy="1177800"/>
          </a:xfrm>
          <a:prstGeom prst="rect">
            <a:avLst/>
          </a:prstGeom>
          <a:noFill/>
          <a:ln>
            <a:noFill/>
          </a:ln>
        </p:spPr>
      </p:pic>
      <p:sp>
        <p:nvSpPr>
          <p:cNvPr id="385" name="Google Shape;385;p17"/>
          <p:cNvSpPr txBox="1"/>
          <p:nvPr/>
        </p:nvSpPr>
        <p:spPr>
          <a:xfrm>
            <a:off x="229800" y="2081025"/>
            <a:ext cx="8914200" cy="1094700"/>
          </a:xfrm>
          <a:prstGeom prst="rect">
            <a:avLst/>
          </a:prstGeom>
          <a:noFill/>
          <a:ln>
            <a:noFill/>
          </a:ln>
        </p:spPr>
        <p:txBody>
          <a:bodyPr spcFirstLastPara="1" wrap="square" lIns="21175" tIns="21175" rIns="21175" bIns="21175" anchor="t" anchorCtr="0">
            <a:noAutofit/>
          </a:bodyPr>
          <a:lstStyle/>
          <a:p>
            <a:pPr marL="0" marR="0" lvl="0" indent="0" algn="ctr" rtl="0">
              <a:lnSpc>
                <a:spcPct val="80000"/>
              </a:lnSpc>
              <a:spcBef>
                <a:spcPts val="0"/>
              </a:spcBef>
              <a:spcAft>
                <a:spcPts val="0"/>
              </a:spcAft>
              <a:buClr>
                <a:srgbClr val="000000"/>
              </a:buClr>
              <a:buSzPts val="10700"/>
              <a:buFont typeface="Avenir"/>
              <a:buNone/>
            </a:pPr>
            <a:r>
              <a:rPr lang="it-IT" sz="3800" b="0" i="0" u="none" strike="noStrike" cap="none">
                <a:solidFill>
                  <a:srgbClr val="AEAD3E"/>
                </a:solidFill>
                <a:latin typeface="Calibri"/>
                <a:ea typeface="Calibri"/>
                <a:cs typeface="Calibri"/>
                <a:sym typeface="Calibri"/>
              </a:rPr>
              <a:t>When is Greenwashing an Offense </a:t>
            </a:r>
            <a:endParaRPr sz="3900" b="0" i="0" u="none" strike="noStrike" cap="none">
              <a:solidFill>
                <a:srgbClr val="F2F2F2"/>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18"/>
          <p:cNvSpPr/>
          <p:nvPr/>
        </p:nvSpPr>
        <p:spPr>
          <a:xfrm>
            <a:off x="1388060" y="782727"/>
            <a:ext cx="6514420" cy="4154983"/>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4000"/>
              <a:buFont typeface="Arial"/>
              <a:buNone/>
            </a:pPr>
            <a:r>
              <a:rPr lang="it-IT" sz="4000" b="1" i="0" u="none" strike="noStrike" cap="none">
                <a:solidFill>
                  <a:srgbClr val="429937"/>
                </a:solidFill>
                <a:latin typeface="Calibri"/>
                <a:ea typeface="Calibri"/>
                <a:cs typeface="Calibri"/>
                <a:sym typeface="Calibri"/>
              </a:rPr>
              <a:t>Greenwashing </a:t>
            </a:r>
            <a:r>
              <a:rPr lang="it-IT" sz="3200" b="0" i="0" u="none" strike="noStrike" cap="none">
                <a:solidFill>
                  <a:schemeClr val="dk1"/>
                </a:solidFill>
                <a:latin typeface="Calibri"/>
                <a:ea typeface="Calibri"/>
                <a:cs typeface="Calibri"/>
                <a:sym typeface="Calibri"/>
              </a:rPr>
              <a:t>is the habit of making environmental claims without any or little evidence and substantiation backing these claims, in order to make products or processes to appear more environmentally friendly than they truly are. </a:t>
            </a:r>
            <a:endParaRPr sz="3200" b="0" i="0" u="none" strike="noStrike" cap="none">
              <a:solidFill>
                <a:schemeClr val="dk1"/>
              </a:solidFill>
              <a:latin typeface="Calibri"/>
              <a:ea typeface="Calibri"/>
              <a:cs typeface="Calibri"/>
              <a:sym typeface="Calibri"/>
            </a:endParaRPr>
          </a:p>
        </p:txBody>
      </p:sp>
      <p:sp>
        <p:nvSpPr>
          <p:cNvPr id="391" name="Google Shape;391;p18"/>
          <p:cNvSpPr/>
          <p:nvPr/>
        </p:nvSpPr>
        <p:spPr>
          <a:xfrm>
            <a:off x="963763" y="540427"/>
            <a:ext cx="7502166" cy="4703753"/>
          </a:xfrm>
          <a:prstGeom prst="rect">
            <a:avLst/>
          </a:prstGeom>
          <a:noFill/>
          <a:ln w="28575"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92" name="Google Shape;392;p18" descr="b88651e7fc1e27e6f602d1edf6e16c54.png"/>
          <p:cNvPicPr preferRelativeResize="0"/>
          <p:nvPr/>
        </p:nvPicPr>
        <p:blipFill rotWithShape="1">
          <a:blip r:embed="rId3">
            <a:alphaModFix/>
          </a:blip>
          <a:srcRect/>
          <a:stretch/>
        </p:blipFill>
        <p:spPr>
          <a:xfrm>
            <a:off x="0" y="5483475"/>
            <a:ext cx="9144000" cy="1374525"/>
          </a:xfrm>
          <a:prstGeom prst="rect">
            <a:avLst/>
          </a:prstGeom>
          <a:noFill/>
          <a:ln>
            <a:noFill/>
          </a:ln>
        </p:spPr>
      </p:pic>
      <p:pic>
        <p:nvPicPr>
          <p:cNvPr id="393" name="Google Shape;393;p18" descr="5f36e17aa6dc4.image.png"/>
          <p:cNvPicPr preferRelativeResize="0"/>
          <p:nvPr/>
        </p:nvPicPr>
        <p:blipFill rotWithShape="1">
          <a:blip r:embed="rId4">
            <a:alphaModFix/>
          </a:blip>
          <a:srcRect/>
          <a:stretch/>
        </p:blipFill>
        <p:spPr>
          <a:xfrm>
            <a:off x="6945170" y="5768758"/>
            <a:ext cx="1452322" cy="1089242"/>
          </a:xfrm>
          <a:prstGeom prst="rect">
            <a:avLst/>
          </a:prstGeom>
          <a:noFill/>
          <a:ln>
            <a:noFill/>
          </a:ln>
        </p:spPr>
      </p:pic>
      <p:pic>
        <p:nvPicPr>
          <p:cNvPr id="394" name="Google Shape;394;p18"/>
          <p:cNvPicPr preferRelativeResize="0"/>
          <p:nvPr/>
        </p:nvPicPr>
        <p:blipFill rotWithShape="1">
          <a:blip r:embed="rId5">
            <a:alphaModFix/>
          </a:blip>
          <a:srcRect/>
          <a:stretch/>
        </p:blipFill>
        <p:spPr>
          <a:xfrm>
            <a:off x="645835" y="5951976"/>
            <a:ext cx="1035685" cy="70929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19"/>
          <p:cNvSpPr/>
          <p:nvPr/>
        </p:nvSpPr>
        <p:spPr>
          <a:xfrm>
            <a:off x="-210175" y="0"/>
            <a:ext cx="9354300" cy="5794200"/>
          </a:xfrm>
          <a:prstGeom prst="rect">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0" name="Google Shape;400;p19" descr="b88651e7fc1e27e6f602d1edf6e16c54.png"/>
          <p:cNvPicPr preferRelativeResize="0"/>
          <p:nvPr/>
        </p:nvPicPr>
        <p:blipFill rotWithShape="1">
          <a:blip r:embed="rId3">
            <a:alphaModFix/>
          </a:blip>
          <a:srcRect/>
          <a:stretch/>
        </p:blipFill>
        <p:spPr>
          <a:xfrm>
            <a:off x="-158175" y="5351200"/>
            <a:ext cx="9354299" cy="1374525"/>
          </a:xfrm>
          <a:prstGeom prst="rect">
            <a:avLst/>
          </a:prstGeom>
          <a:noFill/>
          <a:ln>
            <a:noFill/>
          </a:ln>
        </p:spPr>
      </p:pic>
      <p:pic>
        <p:nvPicPr>
          <p:cNvPr id="401" name="Google Shape;401;p19" descr="5f36e17aa6dc4.image.png"/>
          <p:cNvPicPr preferRelativeResize="0"/>
          <p:nvPr/>
        </p:nvPicPr>
        <p:blipFill rotWithShape="1">
          <a:blip r:embed="rId4">
            <a:alphaModFix/>
          </a:blip>
          <a:srcRect/>
          <a:stretch/>
        </p:blipFill>
        <p:spPr>
          <a:xfrm>
            <a:off x="6945170" y="5768758"/>
            <a:ext cx="1452322" cy="1089242"/>
          </a:xfrm>
          <a:prstGeom prst="rect">
            <a:avLst/>
          </a:prstGeom>
          <a:noFill/>
          <a:ln>
            <a:noFill/>
          </a:ln>
        </p:spPr>
      </p:pic>
      <p:pic>
        <p:nvPicPr>
          <p:cNvPr id="402" name="Google Shape;402;p19"/>
          <p:cNvPicPr preferRelativeResize="0"/>
          <p:nvPr/>
        </p:nvPicPr>
        <p:blipFill rotWithShape="1">
          <a:blip r:embed="rId5">
            <a:alphaModFix/>
          </a:blip>
          <a:srcRect/>
          <a:stretch/>
        </p:blipFill>
        <p:spPr>
          <a:xfrm>
            <a:off x="645835" y="5951976"/>
            <a:ext cx="1035685" cy="709295"/>
          </a:xfrm>
          <a:prstGeom prst="rect">
            <a:avLst/>
          </a:prstGeom>
          <a:noFill/>
          <a:ln>
            <a:noFill/>
          </a:ln>
        </p:spPr>
      </p:pic>
      <p:sp>
        <p:nvSpPr>
          <p:cNvPr id="403" name="Google Shape;403;p19"/>
          <p:cNvSpPr txBox="1"/>
          <p:nvPr/>
        </p:nvSpPr>
        <p:spPr>
          <a:xfrm>
            <a:off x="16262950" y="5393247"/>
            <a:ext cx="6031500" cy="12492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7700"/>
              <a:buFont typeface="Arial"/>
              <a:buNone/>
            </a:pPr>
            <a:r>
              <a:rPr lang="it-IT" sz="7700" b="1" i="0" u="none" strike="noStrike" cap="none">
                <a:solidFill>
                  <a:srgbClr val="DE7C44"/>
                </a:solidFill>
                <a:latin typeface="Avenir"/>
                <a:ea typeface="Avenir"/>
                <a:cs typeface="Avenir"/>
                <a:sym typeface="Avenir"/>
              </a:rPr>
              <a:t>of Americans</a:t>
            </a:r>
            <a:endParaRPr sz="6400" b="1" i="0" u="none" strike="noStrike" cap="none">
              <a:solidFill>
                <a:srgbClr val="DE7C44"/>
              </a:solidFill>
              <a:latin typeface="Arial"/>
              <a:ea typeface="Arial"/>
              <a:cs typeface="Arial"/>
              <a:sym typeface="Arial"/>
            </a:endParaRPr>
          </a:p>
        </p:txBody>
      </p:sp>
      <p:sp>
        <p:nvSpPr>
          <p:cNvPr id="404" name="Google Shape;404;p19"/>
          <p:cNvSpPr txBox="1"/>
          <p:nvPr/>
        </p:nvSpPr>
        <p:spPr>
          <a:xfrm>
            <a:off x="-158175" y="152400"/>
            <a:ext cx="9144000" cy="896700"/>
          </a:xfrm>
          <a:prstGeom prst="rect">
            <a:avLst/>
          </a:prstGeom>
          <a:noFill/>
          <a:ln>
            <a:noFill/>
          </a:ln>
        </p:spPr>
        <p:txBody>
          <a:bodyPr spcFirstLastPara="1" wrap="square" lIns="91425" tIns="91425" rIns="91425" bIns="91425" anchor="ctr" anchorCtr="0">
            <a:normAutofit/>
          </a:bodyPr>
          <a:lstStyle/>
          <a:p>
            <a:pPr marL="0" marR="0" lvl="0" indent="0" algn="ctr" rtl="0">
              <a:lnSpc>
                <a:spcPct val="80000"/>
              </a:lnSpc>
              <a:spcBef>
                <a:spcPts val="0"/>
              </a:spcBef>
              <a:spcAft>
                <a:spcPts val="0"/>
              </a:spcAft>
              <a:buClr>
                <a:srgbClr val="000000"/>
              </a:buClr>
              <a:buSzPts val="655"/>
              <a:buFont typeface="Arial"/>
              <a:buNone/>
            </a:pPr>
            <a:r>
              <a:rPr lang="it-IT" sz="5000" b="0" i="0" u="none" strike="noStrike" cap="none">
                <a:solidFill>
                  <a:srgbClr val="4A7DBA"/>
                </a:solidFill>
                <a:latin typeface="Calibri"/>
                <a:ea typeface="Calibri"/>
                <a:cs typeface="Calibri"/>
                <a:sym typeface="Calibri"/>
              </a:rPr>
              <a:t>Different Types of Greenwashing </a:t>
            </a:r>
            <a:endParaRPr sz="5000" b="1" i="0" u="none" strike="noStrike" cap="none">
              <a:solidFill>
                <a:srgbClr val="4A7DBA"/>
              </a:solidFill>
              <a:latin typeface="Merriweather"/>
              <a:ea typeface="Merriweather"/>
              <a:cs typeface="Merriweather"/>
              <a:sym typeface="Merriweather"/>
            </a:endParaRPr>
          </a:p>
          <a:p>
            <a:pPr marL="0" marR="0" lvl="0" indent="0" algn="l" rtl="0">
              <a:lnSpc>
                <a:spcPct val="80000"/>
              </a:lnSpc>
              <a:spcBef>
                <a:spcPts val="0"/>
              </a:spcBef>
              <a:spcAft>
                <a:spcPts val="0"/>
              </a:spcAft>
              <a:buClr>
                <a:srgbClr val="000000"/>
              </a:buClr>
              <a:buSzPts val="655"/>
              <a:buFont typeface="Arial"/>
              <a:buNone/>
            </a:pPr>
            <a:endParaRPr sz="3600" b="0" i="0" u="none" strike="noStrike" cap="none">
              <a:solidFill>
                <a:srgbClr val="DE7C44"/>
              </a:solidFill>
              <a:latin typeface="Merriweather Light"/>
              <a:ea typeface="Merriweather Light"/>
              <a:cs typeface="Merriweather Light"/>
              <a:sym typeface="Merriweather Light"/>
            </a:endParaRPr>
          </a:p>
        </p:txBody>
      </p:sp>
      <p:pic>
        <p:nvPicPr>
          <p:cNvPr id="405" name="Google Shape;405;p19"/>
          <p:cNvPicPr preferRelativeResize="0"/>
          <p:nvPr/>
        </p:nvPicPr>
        <p:blipFill rotWithShape="1">
          <a:blip r:embed="rId6">
            <a:alphaModFix/>
          </a:blip>
          <a:srcRect/>
          <a:stretch/>
        </p:blipFill>
        <p:spPr>
          <a:xfrm>
            <a:off x="-158175" y="1016100"/>
            <a:ext cx="3686267" cy="3758400"/>
          </a:xfrm>
          <a:prstGeom prst="rect">
            <a:avLst/>
          </a:prstGeom>
          <a:noFill/>
          <a:ln>
            <a:noFill/>
          </a:ln>
        </p:spPr>
      </p:pic>
      <p:sp>
        <p:nvSpPr>
          <p:cNvPr id="406" name="Google Shape;406;p19"/>
          <p:cNvSpPr txBox="1"/>
          <p:nvPr/>
        </p:nvSpPr>
        <p:spPr>
          <a:xfrm>
            <a:off x="-158187" y="4774500"/>
            <a:ext cx="3000000" cy="3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50"/>
              <a:buFont typeface="Arial"/>
              <a:buNone/>
            </a:pPr>
            <a:r>
              <a:rPr lang="it-IT" sz="1250" b="0" i="0" u="none" strike="noStrike" cap="none">
                <a:solidFill>
                  <a:srgbClr val="333333"/>
                </a:solidFill>
                <a:highlight>
                  <a:srgbClr val="F8FAFC"/>
                </a:highlight>
                <a:latin typeface="Roboto"/>
                <a:ea typeface="Roboto"/>
                <a:cs typeface="Roboto"/>
                <a:sym typeface="Roboto"/>
              </a:rPr>
              <a:t>Image credit: </a:t>
            </a:r>
            <a:r>
              <a:rPr lang="it-IT" sz="1250" b="0" i="0" u="none" strike="noStrike" cap="none">
                <a:solidFill>
                  <a:srgbClr val="397890"/>
                </a:solidFill>
                <a:highlight>
                  <a:srgbClr val="F8FAFC"/>
                </a:highlight>
                <a:latin typeface="Roboto"/>
                <a:ea typeface="Roboto"/>
                <a:cs typeface="Roboto"/>
                <a:sym typeface="Roboto"/>
              </a:rPr>
              <a:t>Planet Tracker</a:t>
            </a:r>
            <a:endParaRPr sz="1400" b="0" i="0" u="none" strike="noStrike" cap="none">
              <a:solidFill>
                <a:srgbClr val="000000"/>
              </a:solidFill>
              <a:latin typeface="Arial"/>
              <a:ea typeface="Arial"/>
              <a:cs typeface="Arial"/>
              <a:sym typeface="Arial"/>
            </a:endParaRPr>
          </a:p>
        </p:txBody>
      </p:sp>
      <p:sp>
        <p:nvSpPr>
          <p:cNvPr id="407" name="Google Shape;407;p19"/>
          <p:cNvSpPr txBox="1"/>
          <p:nvPr/>
        </p:nvSpPr>
        <p:spPr>
          <a:xfrm>
            <a:off x="3528100" y="1016100"/>
            <a:ext cx="5643300" cy="4135500"/>
          </a:xfrm>
          <a:prstGeom prst="rect">
            <a:avLst/>
          </a:prstGeom>
          <a:noFill/>
          <a:ln>
            <a:noFill/>
          </a:ln>
        </p:spPr>
        <p:txBody>
          <a:bodyPr spcFirstLastPara="1" wrap="square" lIns="91425" tIns="91425" rIns="91425" bIns="91425" anchor="t" anchorCtr="0">
            <a:normAutofit fontScale="85000" lnSpcReduction="20000"/>
          </a:bodyPr>
          <a:lstStyle/>
          <a:p>
            <a:pPr marL="457200" marR="0" lvl="0" indent="-297497" algn="l" rtl="0">
              <a:lnSpc>
                <a:spcPct val="100000"/>
              </a:lnSpc>
              <a:spcBef>
                <a:spcPts val="0"/>
              </a:spcBef>
              <a:spcAft>
                <a:spcPts val="0"/>
              </a:spcAft>
              <a:buClr>
                <a:srgbClr val="DE7C44"/>
              </a:buClr>
              <a:buSzPct val="58332"/>
              <a:buFont typeface="Calibri"/>
              <a:buChar char="●"/>
            </a:pPr>
            <a:r>
              <a:rPr lang="it-IT" sz="2400" b="1" i="0" u="none" strike="noStrike" cap="none">
                <a:solidFill>
                  <a:srgbClr val="DE7C44"/>
                </a:solidFill>
                <a:latin typeface="Calibri"/>
                <a:ea typeface="Calibri"/>
                <a:cs typeface="Calibri"/>
                <a:sym typeface="Calibri"/>
              </a:rPr>
              <a:t>greencrowding</a:t>
            </a:r>
            <a:r>
              <a:rPr lang="it-IT" sz="2400" b="0" i="0" u="none" strike="noStrike" cap="none">
                <a:solidFill>
                  <a:srgbClr val="DE7C44"/>
                </a:solidFill>
                <a:latin typeface="Calibri"/>
                <a:ea typeface="Calibri"/>
                <a:cs typeface="Calibri"/>
                <a:sym typeface="Calibri"/>
              </a:rPr>
              <a:t> - safety in numbers</a:t>
            </a:r>
            <a:endParaRPr sz="2400" b="0" i="0" u="none" strike="noStrike" cap="none">
              <a:solidFill>
                <a:srgbClr val="DE7C44"/>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ct val="100000"/>
              <a:buFont typeface="Arial"/>
              <a:buNone/>
            </a:pPr>
            <a:endParaRPr sz="2400" b="0" i="0" u="none" strike="noStrike" cap="none">
              <a:solidFill>
                <a:srgbClr val="DE7C44"/>
              </a:solidFill>
              <a:latin typeface="Calibri"/>
              <a:ea typeface="Calibri"/>
              <a:cs typeface="Calibri"/>
              <a:sym typeface="Calibri"/>
            </a:endParaRPr>
          </a:p>
          <a:p>
            <a:pPr marL="457200" marR="0" lvl="0" indent="-297497" algn="l" rtl="0">
              <a:lnSpc>
                <a:spcPct val="100000"/>
              </a:lnSpc>
              <a:spcBef>
                <a:spcPts val="0"/>
              </a:spcBef>
              <a:spcAft>
                <a:spcPts val="0"/>
              </a:spcAft>
              <a:buClr>
                <a:srgbClr val="DE7C44"/>
              </a:buClr>
              <a:buSzPct val="58332"/>
              <a:buFont typeface="Calibri"/>
              <a:buChar char="●"/>
            </a:pPr>
            <a:r>
              <a:rPr lang="it-IT" sz="2400" b="1" i="0" u="none" strike="noStrike" cap="none">
                <a:solidFill>
                  <a:srgbClr val="DE7C44"/>
                </a:solidFill>
                <a:latin typeface="Calibri"/>
                <a:ea typeface="Calibri"/>
                <a:cs typeface="Calibri"/>
                <a:sym typeface="Calibri"/>
              </a:rPr>
              <a:t>greenlabeling</a:t>
            </a:r>
            <a:r>
              <a:rPr lang="it-IT" sz="2400" b="0" i="0" u="none" strike="noStrike" cap="none">
                <a:solidFill>
                  <a:srgbClr val="DE7C44"/>
                </a:solidFill>
                <a:latin typeface="Calibri"/>
                <a:ea typeface="Calibri"/>
                <a:cs typeface="Calibri"/>
                <a:sym typeface="Calibri"/>
              </a:rPr>
              <a:t>- marketing something as sustainable, but claim is misleading</a:t>
            </a:r>
            <a:endParaRPr sz="2400" b="0" i="0" u="none" strike="noStrike" cap="none">
              <a:solidFill>
                <a:srgbClr val="DE7C44"/>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ct val="100000"/>
              <a:buFont typeface="Arial"/>
              <a:buNone/>
            </a:pPr>
            <a:endParaRPr sz="2400" b="0" i="0" u="none" strike="noStrike" cap="none">
              <a:solidFill>
                <a:srgbClr val="DE7C44"/>
              </a:solidFill>
              <a:latin typeface="Calibri"/>
              <a:ea typeface="Calibri"/>
              <a:cs typeface="Calibri"/>
              <a:sym typeface="Calibri"/>
            </a:endParaRPr>
          </a:p>
          <a:p>
            <a:pPr marL="457200" marR="0" lvl="0" indent="-297497" algn="l" rtl="0">
              <a:lnSpc>
                <a:spcPct val="100000"/>
              </a:lnSpc>
              <a:spcBef>
                <a:spcPts val="0"/>
              </a:spcBef>
              <a:spcAft>
                <a:spcPts val="0"/>
              </a:spcAft>
              <a:buClr>
                <a:srgbClr val="DE7C44"/>
              </a:buClr>
              <a:buSzPct val="58332"/>
              <a:buFont typeface="Calibri"/>
              <a:buChar char="●"/>
            </a:pPr>
            <a:r>
              <a:rPr lang="it-IT" sz="2400" b="1" i="0" u="none" strike="noStrike" cap="none">
                <a:solidFill>
                  <a:srgbClr val="DE7C44"/>
                </a:solidFill>
                <a:latin typeface="Calibri"/>
                <a:ea typeface="Calibri"/>
                <a:cs typeface="Calibri"/>
                <a:sym typeface="Calibri"/>
              </a:rPr>
              <a:t>greenlighting </a:t>
            </a:r>
            <a:r>
              <a:rPr lang="it-IT" sz="2400" b="0" i="0" u="none" strike="noStrike" cap="none">
                <a:solidFill>
                  <a:srgbClr val="DE7C44"/>
                </a:solidFill>
                <a:latin typeface="Calibri"/>
                <a:ea typeface="Calibri"/>
                <a:cs typeface="Calibri"/>
                <a:sym typeface="Calibri"/>
              </a:rPr>
              <a:t>- highlight something small that is draw attention away from unsustainable practices</a:t>
            </a:r>
            <a:endParaRPr sz="2400" b="0" i="0" u="none" strike="noStrike" cap="none">
              <a:solidFill>
                <a:srgbClr val="DE7C44"/>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ct val="100000"/>
              <a:buFont typeface="Arial"/>
              <a:buNone/>
            </a:pPr>
            <a:endParaRPr sz="2400" b="0" i="0" u="none" strike="noStrike" cap="none">
              <a:solidFill>
                <a:srgbClr val="DE7C44"/>
              </a:solidFill>
              <a:latin typeface="Calibri"/>
              <a:ea typeface="Calibri"/>
              <a:cs typeface="Calibri"/>
              <a:sym typeface="Calibri"/>
            </a:endParaRPr>
          </a:p>
          <a:p>
            <a:pPr marL="457200" marR="0" lvl="0" indent="-297497" algn="l" rtl="0">
              <a:lnSpc>
                <a:spcPct val="100000"/>
              </a:lnSpc>
              <a:spcBef>
                <a:spcPts val="0"/>
              </a:spcBef>
              <a:spcAft>
                <a:spcPts val="0"/>
              </a:spcAft>
              <a:buClr>
                <a:srgbClr val="DE7C44"/>
              </a:buClr>
              <a:buSzPct val="58332"/>
              <a:buFont typeface="Calibri"/>
              <a:buChar char="●"/>
            </a:pPr>
            <a:r>
              <a:rPr lang="it-IT" sz="2400" b="1" i="0" u="none" strike="noStrike" cap="none">
                <a:solidFill>
                  <a:srgbClr val="DE7C44"/>
                </a:solidFill>
                <a:latin typeface="Calibri"/>
                <a:ea typeface="Calibri"/>
                <a:cs typeface="Calibri"/>
                <a:sym typeface="Calibri"/>
              </a:rPr>
              <a:t>greenshifting</a:t>
            </a:r>
            <a:r>
              <a:rPr lang="it-IT" sz="2400" b="0" i="0" u="none" strike="noStrike" cap="none">
                <a:solidFill>
                  <a:srgbClr val="DE7C44"/>
                </a:solidFill>
                <a:latin typeface="Calibri"/>
                <a:ea typeface="Calibri"/>
                <a:cs typeface="Calibri"/>
                <a:sym typeface="Calibri"/>
              </a:rPr>
              <a:t> - blaming the consumer</a:t>
            </a:r>
            <a:endParaRPr sz="2400" b="0" i="0" u="none" strike="noStrike" cap="none">
              <a:solidFill>
                <a:srgbClr val="DE7C44"/>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ct val="100000"/>
              <a:buFont typeface="Arial"/>
              <a:buNone/>
            </a:pPr>
            <a:endParaRPr sz="2400" b="0" i="0" u="none" strike="noStrike" cap="none">
              <a:solidFill>
                <a:srgbClr val="DE7C44"/>
              </a:solidFill>
              <a:latin typeface="Calibri"/>
              <a:ea typeface="Calibri"/>
              <a:cs typeface="Calibri"/>
              <a:sym typeface="Calibri"/>
            </a:endParaRPr>
          </a:p>
          <a:p>
            <a:pPr marL="457200" marR="0" lvl="0" indent="-297497" algn="l" rtl="0">
              <a:lnSpc>
                <a:spcPct val="100000"/>
              </a:lnSpc>
              <a:spcBef>
                <a:spcPts val="0"/>
              </a:spcBef>
              <a:spcAft>
                <a:spcPts val="0"/>
              </a:spcAft>
              <a:buClr>
                <a:srgbClr val="DE7C44"/>
              </a:buClr>
              <a:buSzPct val="58332"/>
              <a:buFont typeface="Calibri"/>
              <a:buChar char="●"/>
            </a:pPr>
            <a:r>
              <a:rPr lang="it-IT" sz="2400" b="1" i="0" u="none" strike="noStrike" cap="none">
                <a:solidFill>
                  <a:srgbClr val="DE7C44"/>
                </a:solidFill>
                <a:latin typeface="Calibri"/>
                <a:ea typeface="Calibri"/>
                <a:cs typeface="Calibri"/>
                <a:sym typeface="Calibri"/>
              </a:rPr>
              <a:t>greenrinsing</a:t>
            </a:r>
            <a:r>
              <a:rPr lang="it-IT" sz="2400" b="0" i="0" u="none" strike="noStrike" cap="none">
                <a:solidFill>
                  <a:srgbClr val="DE7C44"/>
                </a:solidFill>
                <a:latin typeface="Calibri"/>
                <a:ea typeface="Calibri"/>
                <a:cs typeface="Calibri"/>
                <a:sym typeface="Calibri"/>
              </a:rPr>
              <a:t> - regularly changing ESG targets before they are met</a:t>
            </a:r>
            <a:endParaRPr sz="2400" b="0" i="0" u="none" strike="noStrike" cap="none">
              <a:solidFill>
                <a:srgbClr val="DE7C44"/>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ct val="100000"/>
              <a:buFont typeface="Arial"/>
              <a:buNone/>
            </a:pPr>
            <a:endParaRPr sz="2400" b="0" i="0" u="none" strike="noStrike" cap="none">
              <a:solidFill>
                <a:srgbClr val="DE7C44"/>
              </a:solidFill>
              <a:latin typeface="Calibri"/>
              <a:ea typeface="Calibri"/>
              <a:cs typeface="Calibri"/>
              <a:sym typeface="Calibri"/>
            </a:endParaRPr>
          </a:p>
          <a:p>
            <a:pPr marL="457200" marR="0" lvl="0" indent="-297497" algn="l" rtl="0">
              <a:lnSpc>
                <a:spcPct val="100000"/>
              </a:lnSpc>
              <a:spcBef>
                <a:spcPts val="0"/>
              </a:spcBef>
              <a:spcAft>
                <a:spcPts val="0"/>
              </a:spcAft>
              <a:buClr>
                <a:srgbClr val="DE7C44"/>
              </a:buClr>
              <a:buSzPct val="58332"/>
              <a:buFont typeface="Calibri"/>
              <a:buChar char="●"/>
            </a:pPr>
            <a:r>
              <a:rPr lang="it-IT" sz="2400" b="1" i="0" u="none" strike="noStrike" cap="none">
                <a:solidFill>
                  <a:srgbClr val="DE7C44"/>
                </a:solidFill>
                <a:latin typeface="Calibri"/>
                <a:ea typeface="Calibri"/>
                <a:cs typeface="Calibri"/>
                <a:sym typeface="Calibri"/>
              </a:rPr>
              <a:t>greenhushing</a:t>
            </a:r>
            <a:r>
              <a:rPr lang="it-IT" sz="2400" b="0" i="0" u="none" strike="noStrike" cap="none">
                <a:solidFill>
                  <a:srgbClr val="DE7C44"/>
                </a:solidFill>
                <a:latin typeface="Calibri"/>
                <a:ea typeface="Calibri"/>
                <a:cs typeface="Calibri"/>
                <a:sym typeface="Calibri"/>
              </a:rPr>
              <a:t> - under-reporting or hiding sustainability credentials</a:t>
            </a:r>
            <a:endParaRPr sz="5000" b="1" i="0" u="none" strike="noStrike" cap="none">
              <a:solidFill>
                <a:srgbClr val="DE7C44"/>
              </a:solidFill>
              <a:latin typeface="Merriweather"/>
              <a:ea typeface="Merriweather"/>
              <a:cs typeface="Merriweather"/>
              <a:sym typeface="Merriweather"/>
            </a:endParaRPr>
          </a:p>
          <a:p>
            <a:pPr marL="0" marR="0" lvl="0" indent="0" algn="l" rtl="0">
              <a:lnSpc>
                <a:spcPct val="80000"/>
              </a:lnSpc>
              <a:spcBef>
                <a:spcPts val="0"/>
              </a:spcBef>
              <a:spcAft>
                <a:spcPts val="0"/>
              </a:spcAft>
              <a:buClr>
                <a:srgbClr val="000000"/>
              </a:buClr>
              <a:buSzPts val="597"/>
              <a:buFont typeface="Arial"/>
              <a:buNone/>
            </a:pPr>
            <a:endParaRPr sz="3600" b="0" i="0" u="none" strike="noStrike" cap="none">
              <a:solidFill>
                <a:srgbClr val="DE7C44"/>
              </a:solidFill>
              <a:latin typeface="Merriweather Light"/>
              <a:ea typeface="Merriweather Light"/>
              <a:cs typeface="Merriweather Light"/>
              <a:sym typeface="Merriweather Light"/>
            </a:endParaRPr>
          </a:p>
        </p:txBody>
      </p:sp>
      <p:pic>
        <p:nvPicPr>
          <p:cNvPr id="408" name="Google Shape;408;p19"/>
          <p:cNvPicPr preferRelativeResize="0"/>
          <p:nvPr/>
        </p:nvPicPr>
        <p:blipFill rotWithShape="1">
          <a:blip r:embed="rId7">
            <a:alphaModFix/>
          </a:blip>
          <a:srcRect/>
          <a:stretch/>
        </p:blipFill>
        <p:spPr>
          <a:xfrm>
            <a:off x="6592194" y="5059450"/>
            <a:ext cx="2158295" cy="7093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9"/>
        <p:cNvGrpSpPr/>
        <p:nvPr/>
      </p:nvGrpSpPr>
      <p:grpSpPr>
        <a:xfrm>
          <a:off x="0" y="0"/>
          <a:ext cx="0" cy="0"/>
          <a:chOff x="0" y="0"/>
          <a:chExt cx="0" cy="0"/>
        </a:xfrm>
      </p:grpSpPr>
      <p:pic>
        <p:nvPicPr>
          <p:cNvPr id="190" name="Google Shape;190;p2"/>
          <p:cNvPicPr preferRelativeResize="0"/>
          <p:nvPr/>
        </p:nvPicPr>
        <p:blipFill rotWithShape="1">
          <a:blip r:embed="rId3">
            <a:alphaModFix/>
          </a:blip>
          <a:srcRect/>
          <a:stretch/>
        </p:blipFill>
        <p:spPr>
          <a:xfrm>
            <a:off x="645819" y="5483477"/>
            <a:ext cx="1719791" cy="1177800"/>
          </a:xfrm>
          <a:prstGeom prst="rect">
            <a:avLst/>
          </a:prstGeom>
          <a:noFill/>
          <a:ln>
            <a:noFill/>
          </a:ln>
        </p:spPr>
      </p:pic>
      <p:pic>
        <p:nvPicPr>
          <p:cNvPr id="191" name="Google Shape;191;p2" descr="b88651e7fc1e27e6f602d1edf6e16c54.png"/>
          <p:cNvPicPr preferRelativeResize="0"/>
          <p:nvPr/>
        </p:nvPicPr>
        <p:blipFill rotWithShape="1">
          <a:blip r:embed="rId4">
            <a:alphaModFix/>
          </a:blip>
          <a:srcRect/>
          <a:stretch/>
        </p:blipFill>
        <p:spPr>
          <a:xfrm>
            <a:off x="0" y="5483475"/>
            <a:ext cx="9143999" cy="1374525"/>
          </a:xfrm>
          <a:prstGeom prst="rect">
            <a:avLst/>
          </a:prstGeom>
          <a:noFill/>
          <a:ln>
            <a:noFill/>
          </a:ln>
        </p:spPr>
      </p:pic>
      <p:pic>
        <p:nvPicPr>
          <p:cNvPr id="192" name="Google Shape;192;p2" descr="5f36e17aa6dc4.image.png"/>
          <p:cNvPicPr preferRelativeResize="0"/>
          <p:nvPr/>
        </p:nvPicPr>
        <p:blipFill rotWithShape="1">
          <a:blip r:embed="rId5">
            <a:alphaModFix/>
          </a:blip>
          <a:srcRect/>
          <a:stretch/>
        </p:blipFill>
        <p:spPr>
          <a:xfrm>
            <a:off x="6564178" y="5208872"/>
            <a:ext cx="2198825" cy="1649129"/>
          </a:xfrm>
          <a:prstGeom prst="rect">
            <a:avLst/>
          </a:prstGeom>
          <a:noFill/>
          <a:ln>
            <a:noFill/>
          </a:ln>
        </p:spPr>
      </p:pic>
      <p:pic>
        <p:nvPicPr>
          <p:cNvPr id="193" name="Google Shape;193;p2"/>
          <p:cNvPicPr preferRelativeResize="0"/>
          <p:nvPr/>
        </p:nvPicPr>
        <p:blipFill rotWithShape="1">
          <a:blip r:embed="rId3">
            <a:alphaModFix/>
          </a:blip>
          <a:srcRect/>
          <a:stretch/>
        </p:blipFill>
        <p:spPr>
          <a:xfrm>
            <a:off x="645819" y="5483477"/>
            <a:ext cx="1719791" cy="1177800"/>
          </a:xfrm>
          <a:prstGeom prst="rect">
            <a:avLst/>
          </a:prstGeom>
          <a:noFill/>
          <a:ln>
            <a:noFill/>
          </a:ln>
        </p:spPr>
      </p:pic>
      <p:sp>
        <p:nvSpPr>
          <p:cNvPr id="194" name="Google Shape;194;p2"/>
          <p:cNvSpPr txBox="1"/>
          <p:nvPr/>
        </p:nvSpPr>
        <p:spPr>
          <a:xfrm>
            <a:off x="275796" y="504475"/>
            <a:ext cx="4685100" cy="1094700"/>
          </a:xfrm>
          <a:prstGeom prst="rect">
            <a:avLst/>
          </a:prstGeom>
          <a:noFill/>
          <a:ln>
            <a:noFill/>
          </a:ln>
        </p:spPr>
        <p:txBody>
          <a:bodyPr spcFirstLastPara="1" wrap="square" lIns="21175" tIns="21175" rIns="21175" bIns="21175" anchor="t" anchorCtr="0">
            <a:noAutofit/>
          </a:bodyPr>
          <a:lstStyle/>
          <a:p>
            <a:pPr marL="0" marR="0" lvl="0" indent="0" algn="l" rtl="0">
              <a:lnSpc>
                <a:spcPct val="80000"/>
              </a:lnSpc>
              <a:spcBef>
                <a:spcPts val="0"/>
              </a:spcBef>
              <a:spcAft>
                <a:spcPts val="0"/>
              </a:spcAft>
              <a:buClr>
                <a:srgbClr val="000000"/>
              </a:buClr>
              <a:buSzPts val="10700"/>
              <a:buFont typeface="Avenir"/>
              <a:buNone/>
            </a:pPr>
            <a:r>
              <a:rPr lang="it-IT" sz="3800" b="0" i="0" u="none" strike="noStrike" cap="none">
                <a:solidFill>
                  <a:srgbClr val="AEAD3E"/>
                </a:solidFill>
                <a:latin typeface="Calibri"/>
                <a:ea typeface="Calibri"/>
                <a:cs typeface="Calibri"/>
                <a:sym typeface="Calibri"/>
              </a:rPr>
              <a:t>Agenda</a:t>
            </a:r>
            <a:endParaRPr sz="3900" b="0" i="0" u="none" strike="noStrike" cap="none">
              <a:solidFill>
                <a:srgbClr val="F2F2F2"/>
              </a:solidFill>
              <a:latin typeface="Calibri"/>
              <a:ea typeface="Calibri"/>
              <a:cs typeface="Calibri"/>
              <a:sym typeface="Calibri"/>
            </a:endParaRPr>
          </a:p>
        </p:txBody>
      </p:sp>
      <p:sp>
        <p:nvSpPr>
          <p:cNvPr id="195" name="Google Shape;195;p2"/>
          <p:cNvSpPr txBox="1"/>
          <p:nvPr/>
        </p:nvSpPr>
        <p:spPr>
          <a:xfrm>
            <a:off x="762100" y="1261250"/>
            <a:ext cx="7514700" cy="2864100"/>
          </a:xfrm>
          <a:prstGeom prst="rect">
            <a:avLst/>
          </a:prstGeom>
          <a:noFill/>
          <a:ln>
            <a:noFill/>
          </a:ln>
        </p:spPr>
        <p:txBody>
          <a:bodyPr spcFirstLastPara="1" wrap="square" lIns="21175" tIns="21175" rIns="21175" bIns="21175" anchor="t" anchorCtr="0">
            <a:noAutofit/>
          </a:bodyPr>
          <a:lstStyle/>
          <a:p>
            <a:pPr marL="457200" marR="0" lvl="0" indent="-393700" algn="l" rtl="0">
              <a:lnSpc>
                <a:spcPct val="100000"/>
              </a:lnSpc>
              <a:spcBef>
                <a:spcPts val="0"/>
              </a:spcBef>
              <a:spcAft>
                <a:spcPts val="0"/>
              </a:spcAft>
              <a:buClr>
                <a:srgbClr val="F2F2F2"/>
              </a:buClr>
              <a:buSzPts val="2600"/>
              <a:buFont typeface="Avenir"/>
              <a:buChar char="●"/>
            </a:pPr>
            <a:r>
              <a:rPr lang="it-IT" sz="2600" b="0" i="0" u="none" strike="noStrike" cap="none">
                <a:solidFill>
                  <a:srgbClr val="F2F2F2"/>
                </a:solidFill>
                <a:latin typeface="Avenir"/>
                <a:ea typeface="Avenir"/>
                <a:cs typeface="Avenir"/>
                <a:sym typeface="Avenir"/>
              </a:rPr>
              <a:t>Introductions</a:t>
            </a:r>
            <a:endParaRPr sz="2600" b="0" i="0" u="none" strike="noStrike" cap="none">
              <a:solidFill>
                <a:srgbClr val="F2F2F2"/>
              </a:solidFill>
              <a:latin typeface="Avenir"/>
              <a:ea typeface="Avenir"/>
              <a:cs typeface="Avenir"/>
              <a:sym typeface="Avenir"/>
            </a:endParaRPr>
          </a:p>
          <a:p>
            <a:pPr marL="457200" marR="0" lvl="0" indent="-393700" algn="l" rtl="0">
              <a:lnSpc>
                <a:spcPct val="100000"/>
              </a:lnSpc>
              <a:spcBef>
                <a:spcPts val="0"/>
              </a:spcBef>
              <a:spcAft>
                <a:spcPts val="0"/>
              </a:spcAft>
              <a:buClr>
                <a:srgbClr val="F2F2F2"/>
              </a:buClr>
              <a:buSzPts val="2600"/>
              <a:buFont typeface="Avenir"/>
              <a:buChar char="●"/>
            </a:pPr>
            <a:r>
              <a:rPr lang="it-IT" sz="2600" b="0" i="0" u="none" strike="noStrike" cap="none">
                <a:solidFill>
                  <a:srgbClr val="F2F2F2"/>
                </a:solidFill>
                <a:latin typeface="Avenir"/>
                <a:ea typeface="Avenir"/>
                <a:cs typeface="Avenir"/>
                <a:sym typeface="Avenir"/>
              </a:rPr>
              <a:t>What are green claims and why are they used?</a:t>
            </a:r>
            <a:endParaRPr sz="2600" b="0" i="0" u="none" strike="noStrike" cap="none">
              <a:solidFill>
                <a:srgbClr val="F2F2F2"/>
              </a:solidFill>
              <a:latin typeface="Avenir"/>
              <a:ea typeface="Avenir"/>
              <a:cs typeface="Avenir"/>
              <a:sym typeface="Avenir"/>
            </a:endParaRPr>
          </a:p>
          <a:p>
            <a:pPr marL="457200" marR="0" lvl="0" indent="-393700" algn="l" rtl="0">
              <a:lnSpc>
                <a:spcPct val="100000"/>
              </a:lnSpc>
              <a:spcBef>
                <a:spcPts val="0"/>
              </a:spcBef>
              <a:spcAft>
                <a:spcPts val="0"/>
              </a:spcAft>
              <a:buClr>
                <a:srgbClr val="F2F2F2"/>
              </a:buClr>
              <a:buSzPts val="2600"/>
              <a:buFont typeface="Avenir"/>
              <a:buChar char="●"/>
            </a:pPr>
            <a:r>
              <a:rPr lang="it-IT" sz="2600" b="0" i="0" u="none" strike="noStrike" cap="none">
                <a:solidFill>
                  <a:srgbClr val="F2F2F2"/>
                </a:solidFill>
                <a:latin typeface="Avenir"/>
                <a:ea typeface="Avenir"/>
                <a:cs typeface="Avenir"/>
                <a:sym typeface="Avenir"/>
              </a:rPr>
              <a:t>Green claims data and research </a:t>
            </a:r>
            <a:endParaRPr sz="2600" b="0" i="0" u="none" strike="noStrike" cap="none">
              <a:solidFill>
                <a:srgbClr val="F2F2F2"/>
              </a:solidFill>
              <a:latin typeface="Avenir"/>
              <a:ea typeface="Avenir"/>
              <a:cs typeface="Avenir"/>
              <a:sym typeface="Avenir"/>
            </a:endParaRPr>
          </a:p>
          <a:p>
            <a:pPr marL="457200" marR="0" lvl="0" indent="-393700" algn="l" rtl="0">
              <a:lnSpc>
                <a:spcPct val="100000"/>
              </a:lnSpc>
              <a:spcBef>
                <a:spcPts val="0"/>
              </a:spcBef>
              <a:spcAft>
                <a:spcPts val="0"/>
              </a:spcAft>
              <a:buClr>
                <a:srgbClr val="F2F2F2"/>
              </a:buClr>
              <a:buSzPts val="2600"/>
              <a:buFont typeface="Avenir"/>
              <a:buChar char="●"/>
            </a:pPr>
            <a:r>
              <a:rPr lang="it-IT" sz="2600" b="0" i="0" u="none" strike="noStrike" cap="none">
                <a:solidFill>
                  <a:srgbClr val="F2F2F2"/>
                </a:solidFill>
                <a:latin typeface="Avenir"/>
                <a:ea typeface="Avenir"/>
                <a:cs typeface="Avenir"/>
                <a:sym typeface="Avenir"/>
              </a:rPr>
              <a:t>When are green claims an offence?</a:t>
            </a:r>
            <a:endParaRPr sz="2600" b="0" i="0" u="none" strike="noStrike" cap="none">
              <a:solidFill>
                <a:srgbClr val="F2F2F2"/>
              </a:solidFill>
              <a:latin typeface="Avenir"/>
              <a:ea typeface="Avenir"/>
              <a:cs typeface="Avenir"/>
              <a:sym typeface="Avenir"/>
            </a:endParaRPr>
          </a:p>
          <a:p>
            <a:pPr marL="457200" marR="0" lvl="0" indent="-393700" algn="l" rtl="0">
              <a:lnSpc>
                <a:spcPct val="100000"/>
              </a:lnSpc>
              <a:spcBef>
                <a:spcPts val="0"/>
              </a:spcBef>
              <a:spcAft>
                <a:spcPts val="0"/>
              </a:spcAft>
              <a:buClr>
                <a:srgbClr val="F2F2F2"/>
              </a:buClr>
              <a:buSzPts val="2600"/>
              <a:buFont typeface="Avenir"/>
              <a:buChar char="●"/>
            </a:pPr>
            <a:r>
              <a:rPr lang="it-IT" sz="2600" b="0" i="0" u="none" strike="noStrike" cap="none">
                <a:solidFill>
                  <a:srgbClr val="F2F2F2"/>
                </a:solidFill>
                <a:latin typeface="Avenir"/>
                <a:ea typeface="Avenir"/>
                <a:cs typeface="Avenir"/>
                <a:sym typeface="Avenir"/>
              </a:rPr>
              <a:t>Regulatory overview and European Directive </a:t>
            </a:r>
            <a:endParaRPr sz="2600" b="0" i="0" u="none" strike="noStrike" cap="none">
              <a:solidFill>
                <a:srgbClr val="F2F2F2"/>
              </a:solidFill>
              <a:latin typeface="Avenir"/>
              <a:ea typeface="Avenir"/>
              <a:cs typeface="Avenir"/>
              <a:sym typeface="Avenir"/>
            </a:endParaRPr>
          </a:p>
          <a:p>
            <a:pPr marL="457200" marR="0" lvl="0" indent="-393700" algn="l" rtl="0">
              <a:lnSpc>
                <a:spcPct val="100000"/>
              </a:lnSpc>
              <a:spcBef>
                <a:spcPts val="0"/>
              </a:spcBef>
              <a:spcAft>
                <a:spcPts val="0"/>
              </a:spcAft>
              <a:buClr>
                <a:srgbClr val="F2F2F2"/>
              </a:buClr>
              <a:buSzPts val="2600"/>
              <a:buFont typeface="Avenir"/>
              <a:buChar char="●"/>
            </a:pPr>
            <a:r>
              <a:rPr lang="it-IT" sz="2600" b="0" i="0" u="none" strike="noStrike" cap="none">
                <a:solidFill>
                  <a:srgbClr val="F2F2F2"/>
                </a:solidFill>
                <a:latin typeface="Avenir"/>
                <a:ea typeface="Avenir"/>
                <a:cs typeface="Avenir"/>
                <a:sym typeface="Avenir"/>
              </a:rPr>
              <a:t>Navigating the challenges </a:t>
            </a:r>
            <a:endParaRPr sz="2600" b="0" i="0" u="none" strike="noStrike" cap="none">
              <a:solidFill>
                <a:srgbClr val="F2F2F2"/>
              </a:solidFill>
              <a:latin typeface="Avenir"/>
              <a:ea typeface="Avenir"/>
              <a:cs typeface="Avenir"/>
              <a:sym typeface="Aveni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20"/>
          <p:cNvSpPr/>
          <p:nvPr/>
        </p:nvSpPr>
        <p:spPr>
          <a:xfrm>
            <a:off x="-210175" y="0"/>
            <a:ext cx="9354300" cy="5794200"/>
          </a:xfrm>
          <a:prstGeom prst="rect">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4" name="Google Shape;414;p20" descr="b88651e7fc1e27e6f602d1edf6e16c54.png"/>
          <p:cNvPicPr preferRelativeResize="0"/>
          <p:nvPr/>
        </p:nvPicPr>
        <p:blipFill rotWithShape="1">
          <a:blip r:embed="rId3">
            <a:alphaModFix/>
          </a:blip>
          <a:srcRect/>
          <a:stretch/>
        </p:blipFill>
        <p:spPr>
          <a:xfrm>
            <a:off x="-158175" y="5351200"/>
            <a:ext cx="9354299" cy="1374525"/>
          </a:xfrm>
          <a:prstGeom prst="rect">
            <a:avLst/>
          </a:prstGeom>
          <a:noFill/>
          <a:ln>
            <a:noFill/>
          </a:ln>
        </p:spPr>
      </p:pic>
      <p:pic>
        <p:nvPicPr>
          <p:cNvPr id="415" name="Google Shape;415;p20" descr="5f36e17aa6dc4.image.png"/>
          <p:cNvPicPr preferRelativeResize="0"/>
          <p:nvPr/>
        </p:nvPicPr>
        <p:blipFill rotWithShape="1">
          <a:blip r:embed="rId4">
            <a:alphaModFix/>
          </a:blip>
          <a:srcRect/>
          <a:stretch/>
        </p:blipFill>
        <p:spPr>
          <a:xfrm>
            <a:off x="6945170" y="5768758"/>
            <a:ext cx="1452322" cy="1089242"/>
          </a:xfrm>
          <a:prstGeom prst="rect">
            <a:avLst/>
          </a:prstGeom>
          <a:noFill/>
          <a:ln>
            <a:noFill/>
          </a:ln>
        </p:spPr>
      </p:pic>
      <p:pic>
        <p:nvPicPr>
          <p:cNvPr id="416" name="Google Shape;416;p20"/>
          <p:cNvPicPr preferRelativeResize="0"/>
          <p:nvPr/>
        </p:nvPicPr>
        <p:blipFill rotWithShape="1">
          <a:blip r:embed="rId5">
            <a:alphaModFix/>
          </a:blip>
          <a:srcRect/>
          <a:stretch/>
        </p:blipFill>
        <p:spPr>
          <a:xfrm>
            <a:off x="645835" y="5951976"/>
            <a:ext cx="1035685" cy="709295"/>
          </a:xfrm>
          <a:prstGeom prst="rect">
            <a:avLst/>
          </a:prstGeom>
          <a:noFill/>
          <a:ln>
            <a:noFill/>
          </a:ln>
        </p:spPr>
      </p:pic>
      <p:sp>
        <p:nvSpPr>
          <p:cNvPr id="417" name="Google Shape;417;p20"/>
          <p:cNvSpPr txBox="1"/>
          <p:nvPr/>
        </p:nvSpPr>
        <p:spPr>
          <a:xfrm>
            <a:off x="16262950" y="5393247"/>
            <a:ext cx="6031500" cy="12492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7700"/>
              <a:buFont typeface="Arial"/>
              <a:buNone/>
            </a:pPr>
            <a:r>
              <a:rPr lang="it-IT" sz="7700" b="1" i="0" u="none" strike="noStrike" cap="none">
                <a:solidFill>
                  <a:srgbClr val="DE7C44"/>
                </a:solidFill>
                <a:latin typeface="Avenir"/>
                <a:ea typeface="Avenir"/>
                <a:cs typeface="Avenir"/>
                <a:sym typeface="Avenir"/>
              </a:rPr>
              <a:t>of Americans</a:t>
            </a:r>
            <a:endParaRPr sz="6400" b="1" i="0" u="none" strike="noStrike" cap="none">
              <a:solidFill>
                <a:srgbClr val="DE7C44"/>
              </a:solidFill>
              <a:latin typeface="Arial"/>
              <a:ea typeface="Arial"/>
              <a:cs typeface="Arial"/>
              <a:sym typeface="Arial"/>
            </a:endParaRPr>
          </a:p>
        </p:txBody>
      </p:sp>
      <p:sp>
        <p:nvSpPr>
          <p:cNvPr id="418" name="Google Shape;418;p20"/>
          <p:cNvSpPr txBox="1"/>
          <p:nvPr/>
        </p:nvSpPr>
        <p:spPr>
          <a:xfrm>
            <a:off x="-210075" y="429725"/>
            <a:ext cx="9144000" cy="896700"/>
          </a:xfrm>
          <a:prstGeom prst="rect">
            <a:avLst/>
          </a:prstGeom>
          <a:noFill/>
          <a:ln>
            <a:noFill/>
          </a:ln>
        </p:spPr>
        <p:txBody>
          <a:bodyPr spcFirstLastPara="1" wrap="square" lIns="91425" tIns="91425" rIns="91425" bIns="91425" anchor="t" anchorCtr="0">
            <a:normAutofit/>
          </a:bodyPr>
          <a:lstStyle/>
          <a:p>
            <a:pPr marL="0" marR="0" lvl="0" indent="0" algn="ctr" rtl="0">
              <a:lnSpc>
                <a:spcPct val="80000"/>
              </a:lnSpc>
              <a:spcBef>
                <a:spcPts val="0"/>
              </a:spcBef>
              <a:spcAft>
                <a:spcPts val="0"/>
              </a:spcAft>
              <a:buClr>
                <a:srgbClr val="000000"/>
              </a:buClr>
              <a:buSzPts val="655"/>
              <a:buFont typeface="Arial"/>
              <a:buNone/>
            </a:pPr>
            <a:r>
              <a:rPr lang="it-IT" sz="5000" b="0" i="0" u="none" strike="noStrike" cap="none">
                <a:solidFill>
                  <a:srgbClr val="DE7C44"/>
                </a:solidFill>
                <a:latin typeface="Calibri"/>
                <a:ea typeface="Calibri"/>
                <a:cs typeface="Calibri"/>
                <a:sym typeface="Calibri"/>
              </a:rPr>
              <a:t>Untrustworthy Claims Lead To:</a:t>
            </a:r>
            <a:r>
              <a:rPr lang="it-IT" sz="5000" b="1" i="0" u="none" strike="noStrike" cap="none">
                <a:solidFill>
                  <a:srgbClr val="DE7C44"/>
                </a:solidFill>
                <a:latin typeface="Merriweather"/>
                <a:ea typeface="Merriweather"/>
                <a:cs typeface="Merriweather"/>
                <a:sym typeface="Merriweather"/>
              </a:rPr>
              <a:t> </a:t>
            </a:r>
            <a:endParaRPr sz="5000" b="1" i="0" u="none" strike="noStrike" cap="none">
              <a:solidFill>
                <a:srgbClr val="DE7C44"/>
              </a:solidFill>
              <a:latin typeface="Merriweather"/>
              <a:ea typeface="Merriweather"/>
              <a:cs typeface="Merriweather"/>
              <a:sym typeface="Merriweather"/>
            </a:endParaRPr>
          </a:p>
          <a:p>
            <a:pPr marL="0" marR="0" lvl="0" indent="0" algn="l" rtl="0">
              <a:lnSpc>
                <a:spcPct val="80000"/>
              </a:lnSpc>
              <a:spcBef>
                <a:spcPts val="0"/>
              </a:spcBef>
              <a:spcAft>
                <a:spcPts val="0"/>
              </a:spcAft>
              <a:buClr>
                <a:srgbClr val="000000"/>
              </a:buClr>
              <a:buSzPts val="655"/>
              <a:buFont typeface="Arial"/>
              <a:buNone/>
            </a:pPr>
            <a:endParaRPr sz="3600" b="0" i="0" u="none" strike="noStrike" cap="none">
              <a:solidFill>
                <a:srgbClr val="DE7C44"/>
              </a:solidFill>
              <a:latin typeface="Merriweather Light"/>
              <a:ea typeface="Merriweather Light"/>
              <a:cs typeface="Merriweather Light"/>
              <a:sym typeface="Merriweather Light"/>
            </a:endParaRPr>
          </a:p>
        </p:txBody>
      </p:sp>
      <p:sp>
        <p:nvSpPr>
          <p:cNvPr id="419" name="Google Shape;419;p20"/>
          <p:cNvSpPr/>
          <p:nvPr/>
        </p:nvSpPr>
        <p:spPr>
          <a:xfrm>
            <a:off x="399425" y="1478813"/>
            <a:ext cx="604500" cy="709200"/>
          </a:xfrm>
          <a:prstGeom prst="downArrow">
            <a:avLst>
              <a:gd name="adj1" fmla="val 50000"/>
              <a:gd name="adj2" fmla="val 50000"/>
            </a:avLst>
          </a:pr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sp>
        <p:nvSpPr>
          <p:cNvPr id="420" name="Google Shape;420;p20"/>
          <p:cNvSpPr/>
          <p:nvPr/>
        </p:nvSpPr>
        <p:spPr>
          <a:xfrm>
            <a:off x="399425" y="2545613"/>
            <a:ext cx="604500" cy="709200"/>
          </a:xfrm>
          <a:prstGeom prst="downArrow">
            <a:avLst>
              <a:gd name="adj1" fmla="val 50000"/>
              <a:gd name="adj2" fmla="val 50000"/>
            </a:avLst>
          </a:pr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sp>
        <p:nvSpPr>
          <p:cNvPr id="421" name="Google Shape;421;p20"/>
          <p:cNvSpPr/>
          <p:nvPr/>
        </p:nvSpPr>
        <p:spPr>
          <a:xfrm>
            <a:off x="399425" y="3688613"/>
            <a:ext cx="604500" cy="709200"/>
          </a:xfrm>
          <a:prstGeom prst="downArrow">
            <a:avLst>
              <a:gd name="adj1" fmla="val 50000"/>
              <a:gd name="adj2" fmla="val 50000"/>
            </a:avLst>
          </a:pr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sp>
        <p:nvSpPr>
          <p:cNvPr id="422" name="Google Shape;422;p20"/>
          <p:cNvSpPr txBox="1"/>
          <p:nvPr/>
        </p:nvSpPr>
        <p:spPr>
          <a:xfrm>
            <a:off x="1026825" y="1390175"/>
            <a:ext cx="9144000" cy="896700"/>
          </a:xfrm>
          <a:prstGeom prst="rect">
            <a:avLst/>
          </a:prstGeom>
          <a:noFill/>
          <a:ln>
            <a:noFill/>
          </a:ln>
        </p:spPr>
        <p:txBody>
          <a:bodyPr spcFirstLastPara="1" wrap="square" lIns="91425" tIns="91425" rIns="91425" bIns="91425" anchor="t" anchorCtr="0">
            <a:normAutofit/>
          </a:bodyPr>
          <a:lstStyle/>
          <a:p>
            <a:pPr marL="0" marR="0" lvl="0" indent="0" algn="l" rtl="0">
              <a:lnSpc>
                <a:spcPct val="80000"/>
              </a:lnSpc>
              <a:spcBef>
                <a:spcPts val="0"/>
              </a:spcBef>
              <a:spcAft>
                <a:spcPts val="0"/>
              </a:spcAft>
              <a:buClr>
                <a:srgbClr val="000000"/>
              </a:buClr>
              <a:buSzPts val="655"/>
              <a:buFont typeface="Arial"/>
              <a:buNone/>
            </a:pPr>
            <a:r>
              <a:rPr lang="it-IT" sz="3270" b="1" i="0" u="none" strike="noStrike" cap="none">
                <a:solidFill>
                  <a:srgbClr val="4A7DBA"/>
                </a:solidFill>
                <a:latin typeface="Calibri"/>
                <a:ea typeface="Calibri"/>
                <a:cs typeface="Calibri"/>
                <a:sym typeface="Calibri"/>
              </a:rPr>
              <a:t>Consumer confusion </a:t>
            </a:r>
            <a:r>
              <a:rPr lang="it-IT" sz="3270" b="0" i="0" u="none" strike="noStrike" cap="none">
                <a:solidFill>
                  <a:srgbClr val="4A7DBA"/>
                </a:solidFill>
                <a:latin typeface="Calibri"/>
                <a:ea typeface="Calibri"/>
                <a:cs typeface="Calibri"/>
                <a:sym typeface="Calibri"/>
              </a:rPr>
              <a:t>and</a:t>
            </a:r>
            <a:r>
              <a:rPr lang="it-IT" sz="3270" b="1" i="0" u="none" strike="noStrike" cap="none">
                <a:solidFill>
                  <a:srgbClr val="4A7DBA"/>
                </a:solidFill>
                <a:latin typeface="Calibri"/>
                <a:ea typeface="Calibri"/>
                <a:cs typeface="Calibri"/>
                <a:sym typeface="Calibri"/>
              </a:rPr>
              <a:t> lack of trust </a:t>
            </a:r>
            <a:r>
              <a:rPr lang="it-IT" sz="5000" b="1" i="0" u="none" strike="noStrike" cap="none">
                <a:solidFill>
                  <a:srgbClr val="4A7DBA"/>
                </a:solidFill>
                <a:latin typeface="Arial"/>
                <a:ea typeface="Arial"/>
                <a:cs typeface="Arial"/>
                <a:sym typeface="Arial"/>
              </a:rPr>
              <a:t> </a:t>
            </a:r>
            <a:endParaRPr sz="5000" b="1" i="0" u="none" strike="noStrike" cap="none">
              <a:solidFill>
                <a:srgbClr val="4A7DBA"/>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655"/>
              <a:buFont typeface="Arial"/>
              <a:buNone/>
            </a:pPr>
            <a:endParaRPr sz="3600" b="0" i="0" u="none" strike="noStrike" cap="none">
              <a:solidFill>
                <a:srgbClr val="DE7C44"/>
              </a:solidFill>
              <a:latin typeface="Merriweather Light"/>
              <a:ea typeface="Merriweather Light"/>
              <a:cs typeface="Merriweather Light"/>
              <a:sym typeface="Merriweather Light"/>
            </a:endParaRPr>
          </a:p>
        </p:txBody>
      </p:sp>
      <p:sp>
        <p:nvSpPr>
          <p:cNvPr id="423" name="Google Shape;423;p20"/>
          <p:cNvSpPr txBox="1"/>
          <p:nvPr/>
        </p:nvSpPr>
        <p:spPr>
          <a:xfrm>
            <a:off x="1026825" y="2604275"/>
            <a:ext cx="9144000" cy="896700"/>
          </a:xfrm>
          <a:prstGeom prst="rect">
            <a:avLst/>
          </a:prstGeom>
          <a:noFill/>
          <a:ln>
            <a:noFill/>
          </a:ln>
        </p:spPr>
        <p:txBody>
          <a:bodyPr spcFirstLastPara="1" wrap="square" lIns="91425" tIns="91425" rIns="91425" bIns="91425" anchor="t" anchorCtr="0">
            <a:normAutofit/>
          </a:bodyPr>
          <a:lstStyle/>
          <a:p>
            <a:pPr marL="0" marR="0" lvl="0" indent="0" algn="l" rtl="0">
              <a:lnSpc>
                <a:spcPct val="80000"/>
              </a:lnSpc>
              <a:spcBef>
                <a:spcPts val="0"/>
              </a:spcBef>
              <a:spcAft>
                <a:spcPts val="0"/>
              </a:spcAft>
              <a:buClr>
                <a:srgbClr val="000000"/>
              </a:buClr>
              <a:buSzPts val="655"/>
              <a:buFont typeface="Arial"/>
              <a:buNone/>
            </a:pPr>
            <a:r>
              <a:rPr lang="it-IT" sz="3270" b="1" i="0" u="none" strike="noStrike" cap="none">
                <a:solidFill>
                  <a:srgbClr val="4A7DBA"/>
                </a:solidFill>
                <a:latin typeface="Calibri"/>
                <a:ea typeface="Calibri"/>
                <a:cs typeface="Calibri"/>
                <a:sym typeface="Calibri"/>
              </a:rPr>
              <a:t>Uneven </a:t>
            </a:r>
            <a:r>
              <a:rPr lang="it-IT" sz="3270" b="0" i="0" u="none" strike="noStrike" cap="none">
                <a:solidFill>
                  <a:srgbClr val="4A7DBA"/>
                </a:solidFill>
                <a:latin typeface="Calibri"/>
                <a:ea typeface="Calibri"/>
                <a:cs typeface="Calibri"/>
                <a:sym typeface="Calibri"/>
              </a:rPr>
              <a:t>playing field for companies</a:t>
            </a:r>
            <a:r>
              <a:rPr lang="it-IT" sz="3270" b="1" i="0" u="none" strike="noStrike" cap="none">
                <a:solidFill>
                  <a:srgbClr val="4A7DBA"/>
                </a:solidFill>
                <a:latin typeface="Calibri"/>
                <a:ea typeface="Calibri"/>
                <a:cs typeface="Calibri"/>
                <a:sym typeface="Calibri"/>
              </a:rPr>
              <a:t> </a:t>
            </a:r>
            <a:r>
              <a:rPr lang="it-IT" sz="5000" b="1" i="0" u="none" strike="noStrike" cap="none">
                <a:solidFill>
                  <a:srgbClr val="4A7DBA"/>
                </a:solidFill>
                <a:latin typeface="Arial"/>
                <a:ea typeface="Arial"/>
                <a:cs typeface="Arial"/>
                <a:sym typeface="Arial"/>
              </a:rPr>
              <a:t> </a:t>
            </a:r>
            <a:endParaRPr sz="5000" b="1" i="0" u="none" strike="noStrike" cap="none">
              <a:solidFill>
                <a:srgbClr val="4A7DBA"/>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655"/>
              <a:buFont typeface="Arial"/>
              <a:buNone/>
            </a:pPr>
            <a:endParaRPr sz="3600" b="0" i="0" u="none" strike="noStrike" cap="none">
              <a:solidFill>
                <a:srgbClr val="DE7C44"/>
              </a:solidFill>
              <a:latin typeface="Merriweather Light"/>
              <a:ea typeface="Merriweather Light"/>
              <a:cs typeface="Merriweather Light"/>
              <a:sym typeface="Merriweather Light"/>
            </a:endParaRPr>
          </a:p>
        </p:txBody>
      </p:sp>
      <p:sp>
        <p:nvSpPr>
          <p:cNvPr id="424" name="Google Shape;424;p20"/>
          <p:cNvSpPr txBox="1"/>
          <p:nvPr/>
        </p:nvSpPr>
        <p:spPr>
          <a:xfrm>
            <a:off x="1026825" y="3671075"/>
            <a:ext cx="9144000" cy="896700"/>
          </a:xfrm>
          <a:prstGeom prst="rect">
            <a:avLst/>
          </a:prstGeom>
          <a:noFill/>
          <a:ln>
            <a:noFill/>
          </a:ln>
        </p:spPr>
        <p:txBody>
          <a:bodyPr spcFirstLastPara="1" wrap="square" lIns="91425" tIns="91425" rIns="91425" bIns="91425" anchor="t" anchorCtr="0">
            <a:normAutofit/>
          </a:bodyPr>
          <a:lstStyle/>
          <a:p>
            <a:pPr marL="0" marR="0" lvl="0" indent="0" algn="l" rtl="0">
              <a:lnSpc>
                <a:spcPct val="80000"/>
              </a:lnSpc>
              <a:spcBef>
                <a:spcPts val="0"/>
              </a:spcBef>
              <a:spcAft>
                <a:spcPts val="0"/>
              </a:spcAft>
              <a:buClr>
                <a:srgbClr val="000000"/>
              </a:buClr>
              <a:buSzPts val="655"/>
              <a:buFont typeface="Arial"/>
              <a:buNone/>
            </a:pPr>
            <a:r>
              <a:rPr lang="it-IT" sz="3270" b="1" i="0" u="none" strike="noStrike" cap="none">
                <a:solidFill>
                  <a:srgbClr val="4A7DBA"/>
                </a:solidFill>
                <a:latin typeface="Calibri"/>
                <a:ea typeface="Calibri"/>
                <a:cs typeface="Calibri"/>
                <a:sym typeface="Calibri"/>
              </a:rPr>
              <a:t>Costs </a:t>
            </a:r>
            <a:r>
              <a:rPr lang="it-IT" sz="3270" b="0" i="0" u="none" strike="noStrike" cap="none">
                <a:solidFill>
                  <a:srgbClr val="4A7DBA"/>
                </a:solidFill>
                <a:latin typeface="Calibri"/>
                <a:ea typeface="Calibri"/>
                <a:cs typeface="Calibri"/>
                <a:sym typeface="Calibri"/>
              </a:rPr>
              <a:t>to business operating across borders</a:t>
            </a:r>
            <a:r>
              <a:rPr lang="it-IT" sz="3270" b="1" i="0" u="none" strike="noStrike" cap="none">
                <a:solidFill>
                  <a:srgbClr val="4A7DBA"/>
                </a:solidFill>
                <a:latin typeface="Calibri"/>
                <a:ea typeface="Calibri"/>
                <a:cs typeface="Calibri"/>
                <a:sym typeface="Calibri"/>
              </a:rPr>
              <a:t>  </a:t>
            </a:r>
            <a:r>
              <a:rPr lang="it-IT" sz="5000" b="1" i="0" u="none" strike="noStrike" cap="none">
                <a:solidFill>
                  <a:srgbClr val="4A7DBA"/>
                </a:solidFill>
                <a:latin typeface="Arial"/>
                <a:ea typeface="Arial"/>
                <a:cs typeface="Arial"/>
                <a:sym typeface="Arial"/>
              </a:rPr>
              <a:t> </a:t>
            </a:r>
            <a:endParaRPr sz="5000" b="1" i="0" u="none" strike="noStrike" cap="none">
              <a:solidFill>
                <a:srgbClr val="4A7DBA"/>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655"/>
              <a:buFont typeface="Arial"/>
              <a:buNone/>
            </a:pPr>
            <a:endParaRPr sz="3600" b="0" i="0" u="none" strike="noStrike" cap="none">
              <a:solidFill>
                <a:srgbClr val="DE7C44"/>
              </a:solidFill>
              <a:latin typeface="Merriweather Light"/>
              <a:ea typeface="Merriweather Light"/>
              <a:cs typeface="Merriweather Light"/>
              <a:sym typeface="Merriweather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21" descr="b88651e7fc1e27e6f602d1edf6e16c54.png"/>
          <p:cNvPicPr preferRelativeResize="0"/>
          <p:nvPr/>
        </p:nvPicPr>
        <p:blipFill rotWithShape="1">
          <a:blip r:embed="rId3">
            <a:alphaModFix/>
          </a:blip>
          <a:srcRect/>
          <a:stretch/>
        </p:blipFill>
        <p:spPr>
          <a:xfrm>
            <a:off x="0" y="5483475"/>
            <a:ext cx="9144000" cy="1374525"/>
          </a:xfrm>
          <a:prstGeom prst="rect">
            <a:avLst/>
          </a:prstGeom>
          <a:noFill/>
          <a:ln>
            <a:noFill/>
          </a:ln>
        </p:spPr>
      </p:pic>
      <p:pic>
        <p:nvPicPr>
          <p:cNvPr id="430" name="Google Shape;430;p21" descr="istockphoto-523663999-170667a.jpg"/>
          <p:cNvPicPr preferRelativeResize="0"/>
          <p:nvPr/>
        </p:nvPicPr>
        <p:blipFill rotWithShape="1">
          <a:blip r:embed="rId4">
            <a:alphaModFix/>
          </a:blip>
          <a:srcRect l="41973" b="75995"/>
          <a:stretch/>
        </p:blipFill>
        <p:spPr>
          <a:xfrm>
            <a:off x="1046540" y="850243"/>
            <a:ext cx="3559972" cy="1191639"/>
          </a:xfrm>
          <a:prstGeom prst="rect">
            <a:avLst/>
          </a:prstGeom>
          <a:noFill/>
          <a:ln>
            <a:noFill/>
          </a:ln>
        </p:spPr>
      </p:pic>
      <p:pic>
        <p:nvPicPr>
          <p:cNvPr id="431" name="Google Shape;431;p21" descr="istockphoto-523663999-170667a.jpg"/>
          <p:cNvPicPr preferRelativeResize="0"/>
          <p:nvPr/>
        </p:nvPicPr>
        <p:blipFill rotWithShape="1">
          <a:blip r:embed="rId4">
            <a:alphaModFix/>
          </a:blip>
          <a:srcRect l="41973" t="24005" b="50413"/>
          <a:stretch/>
        </p:blipFill>
        <p:spPr>
          <a:xfrm>
            <a:off x="4817707" y="771989"/>
            <a:ext cx="3559972" cy="1269893"/>
          </a:xfrm>
          <a:prstGeom prst="rect">
            <a:avLst/>
          </a:prstGeom>
          <a:noFill/>
          <a:ln>
            <a:noFill/>
          </a:ln>
        </p:spPr>
      </p:pic>
      <p:sp>
        <p:nvSpPr>
          <p:cNvPr id="432" name="Google Shape;432;p21"/>
          <p:cNvSpPr txBox="1"/>
          <p:nvPr/>
        </p:nvSpPr>
        <p:spPr>
          <a:xfrm>
            <a:off x="1231713" y="2363408"/>
            <a:ext cx="3374799"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Companies can use voluntary generic, evocating, suggestive or even false and not substantiated green claims taking advantage of a regulatory vacuum.</a:t>
            </a:r>
            <a:endParaRPr sz="1800" b="0" i="0" u="none" strike="noStrike" cap="none">
              <a:solidFill>
                <a:schemeClr val="dk1"/>
              </a:solidFill>
              <a:latin typeface="Calibri"/>
              <a:ea typeface="Calibri"/>
              <a:cs typeface="Calibri"/>
              <a:sym typeface="Calibri"/>
            </a:endParaRPr>
          </a:p>
        </p:txBody>
      </p:sp>
      <p:sp>
        <p:nvSpPr>
          <p:cNvPr id="433" name="Google Shape;433;p21"/>
          <p:cNvSpPr/>
          <p:nvPr/>
        </p:nvSpPr>
        <p:spPr>
          <a:xfrm>
            <a:off x="5120469" y="2234067"/>
            <a:ext cx="3157783" cy="230832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rgbClr val="000000"/>
                </a:solidFill>
                <a:latin typeface="Calibri"/>
                <a:ea typeface="Calibri"/>
                <a:cs typeface="Calibri"/>
                <a:sym typeface="Calibri"/>
              </a:rPr>
              <a:t>Green claims </a:t>
            </a:r>
            <a:r>
              <a:rPr lang="it-IT" sz="1800" b="1" i="0" u="none" strike="noStrike" cap="none">
                <a:solidFill>
                  <a:srgbClr val="000000"/>
                </a:solidFill>
                <a:latin typeface="Calibri"/>
                <a:ea typeface="Calibri"/>
                <a:cs typeface="Calibri"/>
                <a:sym typeface="Calibri"/>
              </a:rPr>
              <a:t>are not regulated by a specific discipline but can be persecuted </a:t>
            </a:r>
            <a:r>
              <a:rPr lang="it-IT" sz="1800" b="0" i="0" u="none" strike="noStrike" cap="none">
                <a:solidFill>
                  <a:srgbClr val="000000"/>
                </a:solidFill>
                <a:latin typeface="Calibri"/>
                <a:ea typeface="Calibri"/>
                <a:cs typeface="Calibri"/>
                <a:sym typeface="Calibri"/>
              </a:rPr>
              <a:t>as: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rgbClr val="000000"/>
                </a:solidFill>
                <a:latin typeface="Calibri"/>
                <a:ea typeface="Calibri"/>
                <a:cs typeface="Calibri"/>
                <a:sym typeface="Calibri"/>
              </a:rPr>
              <a:t>- misleading for customers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rgbClr val="000000"/>
                </a:solidFill>
                <a:latin typeface="Calibri"/>
                <a:ea typeface="Calibri"/>
                <a:cs typeface="Calibri"/>
                <a:sym typeface="Calibri"/>
              </a:rPr>
              <a:t>- unfair practices to companies that are genuinely working to improve their environmental performance.</a:t>
            </a:r>
            <a:endParaRPr sz="1800" b="0" i="0" u="none" strike="noStrike" cap="none">
              <a:solidFill>
                <a:srgbClr val="000000"/>
              </a:solidFill>
              <a:latin typeface="Calibri"/>
              <a:ea typeface="Calibri"/>
              <a:cs typeface="Calibri"/>
              <a:sym typeface="Calibri"/>
            </a:endParaRPr>
          </a:p>
        </p:txBody>
      </p:sp>
      <p:sp>
        <p:nvSpPr>
          <p:cNvPr id="434" name="Google Shape;434;p21"/>
          <p:cNvSpPr/>
          <p:nvPr/>
        </p:nvSpPr>
        <p:spPr>
          <a:xfrm>
            <a:off x="1046538" y="356502"/>
            <a:ext cx="7502100" cy="4703700"/>
          </a:xfrm>
          <a:prstGeom prst="rect">
            <a:avLst/>
          </a:prstGeom>
          <a:noFill/>
          <a:ln w="28575"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35" name="Google Shape;435;p21" descr="5f36e17aa6dc4.image.png"/>
          <p:cNvPicPr preferRelativeResize="0"/>
          <p:nvPr/>
        </p:nvPicPr>
        <p:blipFill rotWithShape="1">
          <a:blip r:embed="rId5">
            <a:alphaModFix/>
          </a:blip>
          <a:srcRect/>
          <a:stretch/>
        </p:blipFill>
        <p:spPr>
          <a:xfrm>
            <a:off x="6945170" y="5768758"/>
            <a:ext cx="1452322" cy="1089242"/>
          </a:xfrm>
          <a:prstGeom prst="rect">
            <a:avLst/>
          </a:prstGeom>
          <a:noFill/>
          <a:ln>
            <a:noFill/>
          </a:ln>
        </p:spPr>
      </p:pic>
      <p:pic>
        <p:nvPicPr>
          <p:cNvPr id="436" name="Google Shape;436;p21"/>
          <p:cNvPicPr preferRelativeResize="0"/>
          <p:nvPr/>
        </p:nvPicPr>
        <p:blipFill rotWithShape="1">
          <a:blip r:embed="rId6">
            <a:alphaModFix/>
          </a:blip>
          <a:srcRect/>
          <a:stretch/>
        </p:blipFill>
        <p:spPr>
          <a:xfrm>
            <a:off x="645835" y="5951976"/>
            <a:ext cx="1035685" cy="70929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22"/>
          <p:cNvSpPr/>
          <p:nvPr/>
        </p:nvSpPr>
        <p:spPr>
          <a:xfrm>
            <a:off x="811363" y="505607"/>
            <a:ext cx="7502166" cy="4776792"/>
          </a:xfrm>
          <a:prstGeom prst="rect">
            <a:avLst/>
          </a:prstGeom>
          <a:noFill/>
          <a:ln w="28575"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2" name="Google Shape;442;p22"/>
          <p:cNvSpPr/>
          <p:nvPr/>
        </p:nvSpPr>
        <p:spPr>
          <a:xfrm>
            <a:off x="959327" y="554344"/>
            <a:ext cx="4121048" cy="45243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The Court of Gorizia noted that the advertising messages used by the respondent company contained references to environmental advantages that were not verifiable or were completely generic and suitable for confuse potential recipients.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Negative effects towards two directions: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it-IT" sz="1800" b="1" i="0" u="none" strike="noStrike" cap="none">
                <a:solidFill>
                  <a:schemeClr val="dk1"/>
                </a:solidFill>
                <a:latin typeface="Calibri"/>
                <a:ea typeface="Calibri"/>
                <a:cs typeface="Calibri"/>
                <a:sym typeface="Calibri"/>
              </a:rPr>
              <a:t>towards final consumers </a:t>
            </a:r>
            <a:r>
              <a:rPr lang="it-IT" sz="1800" b="0" i="0" u="none" strike="noStrike" cap="none">
                <a:solidFill>
                  <a:schemeClr val="dk1"/>
                </a:solidFill>
                <a:latin typeface="Calibri"/>
                <a:ea typeface="Calibri"/>
                <a:cs typeface="Calibri"/>
                <a:sym typeface="Calibri"/>
              </a:rPr>
              <a:t>who could be induced to buy goods/services which appeared to be eco-friendly, but which probably were not;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it-IT" sz="1800" b="1" i="0" u="none" strike="noStrike" cap="none">
                <a:solidFill>
                  <a:schemeClr val="dk1"/>
                </a:solidFill>
                <a:latin typeface="Calibri"/>
                <a:ea typeface="Calibri"/>
                <a:cs typeface="Calibri"/>
                <a:sym typeface="Calibri"/>
              </a:rPr>
              <a:t>towards other companies</a:t>
            </a:r>
            <a:r>
              <a:rPr lang="it-IT" sz="1800" b="0" i="0" u="none" strike="noStrike" cap="none">
                <a:solidFill>
                  <a:schemeClr val="dk1"/>
                </a:solidFill>
                <a:latin typeface="Calibri"/>
                <a:ea typeface="Calibri"/>
                <a:cs typeface="Calibri"/>
                <a:sym typeface="Calibri"/>
              </a:rPr>
              <a:t>, since the adoption of such illegitimate advertising has granted a competitive advantage a caused a case of unfair competition.</a:t>
            </a:r>
            <a:endParaRPr sz="1800" b="0" i="0" u="none" strike="noStrike" cap="none">
              <a:solidFill>
                <a:schemeClr val="dk1"/>
              </a:solidFill>
              <a:latin typeface="Calibri"/>
              <a:ea typeface="Calibri"/>
              <a:cs typeface="Calibri"/>
              <a:sym typeface="Calibri"/>
            </a:endParaRPr>
          </a:p>
        </p:txBody>
      </p:sp>
      <p:pic>
        <p:nvPicPr>
          <p:cNvPr id="443" name="Google Shape;443;p22" descr="alcantara-vegan-sustainable-1024x1024.jpg"/>
          <p:cNvPicPr preferRelativeResize="0"/>
          <p:nvPr/>
        </p:nvPicPr>
        <p:blipFill rotWithShape="1">
          <a:blip r:embed="rId3">
            <a:alphaModFix/>
          </a:blip>
          <a:srcRect/>
          <a:stretch/>
        </p:blipFill>
        <p:spPr>
          <a:xfrm>
            <a:off x="5296562" y="1229936"/>
            <a:ext cx="3420121" cy="3420121"/>
          </a:xfrm>
          <a:prstGeom prst="rect">
            <a:avLst/>
          </a:prstGeom>
          <a:noFill/>
          <a:ln w="9525" cap="flat" cmpd="sng">
            <a:solidFill>
              <a:srgbClr val="1F482A"/>
            </a:solidFill>
            <a:prstDash val="solid"/>
            <a:round/>
            <a:headEnd type="none" w="sm" len="sm"/>
            <a:tailEnd type="none" w="sm" len="sm"/>
          </a:ln>
        </p:spPr>
      </p:pic>
      <p:pic>
        <p:nvPicPr>
          <p:cNvPr id="444" name="Google Shape;444;p22" descr="b88651e7fc1e27e6f602d1edf6e16c54.png"/>
          <p:cNvPicPr preferRelativeResize="0"/>
          <p:nvPr/>
        </p:nvPicPr>
        <p:blipFill rotWithShape="1">
          <a:blip r:embed="rId4">
            <a:alphaModFix/>
          </a:blip>
          <a:srcRect/>
          <a:stretch/>
        </p:blipFill>
        <p:spPr>
          <a:xfrm>
            <a:off x="0" y="5483475"/>
            <a:ext cx="9144000" cy="1374525"/>
          </a:xfrm>
          <a:prstGeom prst="rect">
            <a:avLst/>
          </a:prstGeom>
          <a:noFill/>
          <a:ln>
            <a:noFill/>
          </a:ln>
        </p:spPr>
      </p:pic>
      <p:pic>
        <p:nvPicPr>
          <p:cNvPr id="445" name="Google Shape;445;p22" descr="5f36e17aa6dc4.image.png"/>
          <p:cNvPicPr preferRelativeResize="0"/>
          <p:nvPr/>
        </p:nvPicPr>
        <p:blipFill rotWithShape="1">
          <a:blip r:embed="rId5">
            <a:alphaModFix/>
          </a:blip>
          <a:srcRect/>
          <a:stretch/>
        </p:blipFill>
        <p:spPr>
          <a:xfrm>
            <a:off x="6945170" y="5768758"/>
            <a:ext cx="1452322" cy="1089242"/>
          </a:xfrm>
          <a:prstGeom prst="rect">
            <a:avLst/>
          </a:prstGeom>
          <a:noFill/>
          <a:ln>
            <a:noFill/>
          </a:ln>
        </p:spPr>
      </p:pic>
      <p:pic>
        <p:nvPicPr>
          <p:cNvPr id="446" name="Google Shape;446;p22"/>
          <p:cNvPicPr preferRelativeResize="0"/>
          <p:nvPr/>
        </p:nvPicPr>
        <p:blipFill rotWithShape="1">
          <a:blip r:embed="rId6">
            <a:alphaModFix/>
          </a:blip>
          <a:srcRect/>
          <a:stretch/>
        </p:blipFill>
        <p:spPr>
          <a:xfrm>
            <a:off x="645835" y="5951976"/>
            <a:ext cx="1035685" cy="70929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23"/>
          <p:cNvSpPr/>
          <p:nvPr/>
        </p:nvSpPr>
        <p:spPr>
          <a:xfrm>
            <a:off x="-210175" y="0"/>
            <a:ext cx="9354300" cy="5794200"/>
          </a:xfrm>
          <a:prstGeom prst="rect">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2" name="Google Shape;452;p23" descr="b88651e7fc1e27e6f602d1edf6e16c54.png"/>
          <p:cNvPicPr preferRelativeResize="0"/>
          <p:nvPr/>
        </p:nvPicPr>
        <p:blipFill rotWithShape="1">
          <a:blip r:embed="rId3">
            <a:alphaModFix/>
          </a:blip>
          <a:srcRect/>
          <a:stretch/>
        </p:blipFill>
        <p:spPr>
          <a:xfrm>
            <a:off x="-158175" y="5351200"/>
            <a:ext cx="9354299" cy="1374525"/>
          </a:xfrm>
          <a:prstGeom prst="rect">
            <a:avLst/>
          </a:prstGeom>
          <a:noFill/>
          <a:ln>
            <a:noFill/>
          </a:ln>
        </p:spPr>
      </p:pic>
      <p:pic>
        <p:nvPicPr>
          <p:cNvPr id="453" name="Google Shape;453;p23" descr="5f36e17aa6dc4.image.png"/>
          <p:cNvPicPr preferRelativeResize="0"/>
          <p:nvPr/>
        </p:nvPicPr>
        <p:blipFill rotWithShape="1">
          <a:blip r:embed="rId4">
            <a:alphaModFix/>
          </a:blip>
          <a:srcRect/>
          <a:stretch/>
        </p:blipFill>
        <p:spPr>
          <a:xfrm>
            <a:off x="6945170" y="5768758"/>
            <a:ext cx="1452322" cy="1089242"/>
          </a:xfrm>
          <a:prstGeom prst="rect">
            <a:avLst/>
          </a:prstGeom>
          <a:noFill/>
          <a:ln>
            <a:noFill/>
          </a:ln>
        </p:spPr>
      </p:pic>
      <p:pic>
        <p:nvPicPr>
          <p:cNvPr id="454" name="Google Shape;454;p23"/>
          <p:cNvPicPr preferRelativeResize="0"/>
          <p:nvPr/>
        </p:nvPicPr>
        <p:blipFill rotWithShape="1">
          <a:blip r:embed="rId5">
            <a:alphaModFix/>
          </a:blip>
          <a:srcRect/>
          <a:stretch/>
        </p:blipFill>
        <p:spPr>
          <a:xfrm>
            <a:off x="645835" y="5951976"/>
            <a:ext cx="1035685" cy="709295"/>
          </a:xfrm>
          <a:prstGeom prst="rect">
            <a:avLst/>
          </a:prstGeom>
          <a:noFill/>
          <a:ln>
            <a:noFill/>
          </a:ln>
        </p:spPr>
      </p:pic>
      <p:sp>
        <p:nvSpPr>
          <p:cNvPr id="455" name="Google Shape;455;p23"/>
          <p:cNvSpPr txBox="1"/>
          <p:nvPr/>
        </p:nvSpPr>
        <p:spPr>
          <a:xfrm>
            <a:off x="16262950" y="5393247"/>
            <a:ext cx="6031500" cy="12492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7700"/>
              <a:buFont typeface="Arial"/>
              <a:buNone/>
            </a:pPr>
            <a:r>
              <a:rPr lang="it-IT" sz="7700" b="1" i="0" u="none" strike="noStrike" cap="none">
                <a:solidFill>
                  <a:srgbClr val="DE7C44"/>
                </a:solidFill>
                <a:latin typeface="Avenir"/>
                <a:ea typeface="Avenir"/>
                <a:cs typeface="Avenir"/>
                <a:sym typeface="Avenir"/>
              </a:rPr>
              <a:t>of Americans</a:t>
            </a:r>
            <a:endParaRPr sz="6400" b="1" i="0" u="none" strike="noStrike" cap="none">
              <a:solidFill>
                <a:srgbClr val="DE7C44"/>
              </a:solidFill>
              <a:latin typeface="Arial"/>
              <a:ea typeface="Arial"/>
              <a:cs typeface="Arial"/>
              <a:sym typeface="Arial"/>
            </a:endParaRPr>
          </a:p>
        </p:txBody>
      </p:sp>
      <p:sp>
        <p:nvSpPr>
          <p:cNvPr id="456" name="Google Shape;456;p23"/>
          <p:cNvSpPr txBox="1"/>
          <p:nvPr/>
        </p:nvSpPr>
        <p:spPr>
          <a:xfrm>
            <a:off x="-210075" y="201125"/>
            <a:ext cx="9354300" cy="896700"/>
          </a:xfrm>
          <a:prstGeom prst="rect">
            <a:avLst/>
          </a:prstGeom>
          <a:noFill/>
          <a:ln>
            <a:noFill/>
          </a:ln>
        </p:spPr>
        <p:txBody>
          <a:bodyPr spcFirstLastPara="1" wrap="square" lIns="91425" tIns="91425" rIns="91425" bIns="91425" anchor="t" anchorCtr="0">
            <a:normAutofit fontScale="85000" lnSpcReduction="20000"/>
          </a:bodyPr>
          <a:lstStyle/>
          <a:p>
            <a:pPr marL="0" marR="0" lvl="0" indent="0" algn="ctr" rtl="0">
              <a:lnSpc>
                <a:spcPct val="80000"/>
              </a:lnSpc>
              <a:spcBef>
                <a:spcPts val="0"/>
              </a:spcBef>
              <a:spcAft>
                <a:spcPts val="0"/>
              </a:spcAft>
              <a:buClr>
                <a:srgbClr val="000000"/>
              </a:buClr>
              <a:buSzPts val="539"/>
              <a:buFont typeface="Arial"/>
              <a:buNone/>
            </a:pPr>
            <a:r>
              <a:rPr lang="it-IT" sz="5000" b="0" i="0" u="none" strike="noStrike" cap="none">
                <a:solidFill>
                  <a:schemeClr val="accent2"/>
                </a:solidFill>
                <a:latin typeface="Calibri"/>
                <a:ea typeface="Calibri"/>
                <a:cs typeface="Calibri"/>
                <a:sym typeface="Calibri"/>
              </a:rPr>
              <a:t>USA: Behind Europe but advancing legislation</a:t>
            </a:r>
            <a:r>
              <a:rPr lang="it-IT" sz="5000" b="1" i="0" u="none" strike="noStrike" cap="none">
                <a:solidFill>
                  <a:schemeClr val="accent2"/>
                </a:solidFill>
                <a:latin typeface="Merriweather"/>
                <a:ea typeface="Merriweather"/>
                <a:cs typeface="Merriweather"/>
                <a:sym typeface="Merriweather"/>
              </a:rPr>
              <a:t> </a:t>
            </a:r>
            <a:endParaRPr sz="5000" b="1" i="0" u="none" strike="noStrike" cap="none">
              <a:solidFill>
                <a:schemeClr val="accent2"/>
              </a:solidFill>
              <a:latin typeface="Merriweather"/>
              <a:ea typeface="Merriweather"/>
              <a:cs typeface="Merriweather"/>
              <a:sym typeface="Merriweather"/>
            </a:endParaRPr>
          </a:p>
          <a:p>
            <a:pPr marL="0" marR="0" lvl="0" indent="0" algn="l" rtl="0">
              <a:lnSpc>
                <a:spcPct val="80000"/>
              </a:lnSpc>
              <a:spcBef>
                <a:spcPts val="0"/>
              </a:spcBef>
              <a:spcAft>
                <a:spcPts val="0"/>
              </a:spcAft>
              <a:buClr>
                <a:srgbClr val="000000"/>
              </a:buClr>
              <a:buSzPts val="539"/>
              <a:buFont typeface="Arial"/>
              <a:buNone/>
            </a:pPr>
            <a:endParaRPr sz="3600" b="0" i="0" u="none" strike="noStrike" cap="none">
              <a:solidFill>
                <a:srgbClr val="DE7C44"/>
              </a:solidFill>
              <a:latin typeface="Merriweather Light"/>
              <a:ea typeface="Merriweather Light"/>
              <a:cs typeface="Merriweather Light"/>
              <a:sym typeface="Merriweather Light"/>
            </a:endParaRPr>
          </a:p>
        </p:txBody>
      </p:sp>
      <p:sp>
        <p:nvSpPr>
          <p:cNvPr id="457" name="Google Shape;457;p23"/>
          <p:cNvSpPr txBox="1"/>
          <p:nvPr/>
        </p:nvSpPr>
        <p:spPr>
          <a:xfrm>
            <a:off x="885500" y="1021625"/>
            <a:ext cx="8124600" cy="1249200"/>
          </a:xfrm>
          <a:prstGeom prst="rect">
            <a:avLst/>
          </a:prstGeom>
          <a:noFill/>
          <a:ln>
            <a:noFill/>
          </a:ln>
        </p:spPr>
        <p:txBody>
          <a:bodyPr spcFirstLastPara="1" wrap="square" lIns="91425" tIns="91425" rIns="91425" bIns="91425" anchor="t" anchorCtr="0">
            <a:normAutofit fontScale="25000" lnSpcReduction="20000"/>
          </a:bodyPr>
          <a:lstStyle/>
          <a:p>
            <a:pPr marL="0" marR="0" lvl="0" indent="0" algn="l" rtl="0">
              <a:lnSpc>
                <a:spcPct val="100000"/>
              </a:lnSpc>
              <a:spcBef>
                <a:spcPts val="0"/>
              </a:spcBef>
              <a:spcAft>
                <a:spcPts val="0"/>
              </a:spcAft>
              <a:buClr>
                <a:srgbClr val="000000"/>
              </a:buClr>
              <a:buSzPts val="193"/>
              <a:buFont typeface="Arial"/>
              <a:buNone/>
            </a:pPr>
            <a:r>
              <a:rPr lang="it-IT" sz="12000" b="1" i="0" u="none" strike="noStrike" cap="none">
                <a:solidFill>
                  <a:srgbClr val="4A7DBA"/>
                </a:solidFill>
                <a:latin typeface="Calibri"/>
                <a:ea typeface="Calibri"/>
                <a:cs typeface="Calibri"/>
                <a:sym typeface="Calibri"/>
              </a:rPr>
              <a:t>California SB 343 </a:t>
            </a:r>
            <a:r>
              <a:rPr lang="it-IT" sz="10000" b="0" i="0" u="none" strike="noStrike" cap="none">
                <a:solidFill>
                  <a:srgbClr val="4A7DBA"/>
                </a:solidFill>
                <a:latin typeface="Calibri"/>
                <a:ea typeface="Calibri"/>
                <a:cs typeface="Calibri"/>
                <a:sym typeface="Calibri"/>
              </a:rPr>
              <a:t>benchmarks in order to be advertised or labeled as recyclable</a:t>
            </a:r>
            <a:endParaRPr sz="10000" b="0" i="0" u="none" strike="noStrike" cap="none">
              <a:solidFill>
                <a:srgbClr val="4A7DBA"/>
              </a:solidFill>
              <a:latin typeface="Calibri"/>
              <a:ea typeface="Calibri"/>
              <a:cs typeface="Calibri"/>
              <a:sym typeface="Calibri"/>
            </a:endParaRPr>
          </a:p>
          <a:p>
            <a:pPr marL="0" marR="0" lvl="0" indent="0" algn="l" rtl="0">
              <a:lnSpc>
                <a:spcPct val="80000"/>
              </a:lnSpc>
              <a:spcBef>
                <a:spcPts val="0"/>
              </a:spcBef>
              <a:spcAft>
                <a:spcPts val="0"/>
              </a:spcAft>
              <a:buClr>
                <a:srgbClr val="000000"/>
              </a:buClr>
              <a:buSzPts val="193"/>
              <a:buFont typeface="Arial"/>
              <a:buNone/>
            </a:pPr>
            <a:endParaRPr sz="10000" b="1" i="0" u="none" strike="noStrike" cap="none">
              <a:solidFill>
                <a:srgbClr val="4A7DBA"/>
              </a:solidFill>
              <a:latin typeface="Calibri"/>
              <a:ea typeface="Calibri"/>
              <a:cs typeface="Calibri"/>
              <a:sym typeface="Calibri"/>
            </a:endParaRPr>
          </a:p>
          <a:p>
            <a:pPr marL="0" marR="0" lvl="0" indent="0" algn="l" rtl="0">
              <a:lnSpc>
                <a:spcPct val="80000"/>
              </a:lnSpc>
              <a:spcBef>
                <a:spcPts val="0"/>
              </a:spcBef>
              <a:spcAft>
                <a:spcPts val="0"/>
              </a:spcAft>
              <a:buClr>
                <a:srgbClr val="000000"/>
              </a:buClr>
              <a:buSzPts val="193"/>
              <a:buFont typeface="Arial"/>
              <a:buNone/>
            </a:pPr>
            <a:r>
              <a:rPr lang="it-IT" sz="10000" b="1" i="0" u="none" strike="noStrike" cap="none">
                <a:solidFill>
                  <a:srgbClr val="4A7DBA"/>
                </a:solidFill>
                <a:latin typeface="Calibri"/>
                <a:ea typeface="Calibri"/>
                <a:cs typeface="Calibri"/>
                <a:sym typeface="Calibri"/>
              </a:rPr>
              <a:t> </a:t>
            </a:r>
            <a:r>
              <a:rPr lang="it-IT" sz="10000" b="1" i="0" u="none" strike="noStrike" cap="none">
                <a:solidFill>
                  <a:srgbClr val="4A7DBA"/>
                </a:solidFill>
                <a:latin typeface="Arial"/>
                <a:ea typeface="Arial"/>
                <a:cs typeface="Arial"/>
                <a:sym typeface="Arial"/>
              </a:rPr>
              <a:t> </a:t>
            </a:r>
            <a:endParaRPr sz="10000" b="1" i="0" u="none" strike="noStrike" cap="none">
              <a:solidFill>
                <a:srgbClr val="4A7DBA"/>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193"/>
              <a:buFont typeface="Arial"/>
              <a:buNone/>
            </a:pPr>
            <a:endParaRPr sz="3600" b="0" i="0" u="none" strike="noStrike" cap="none">
              <a:solidFill>
                <a:srgbClr val="DE7C44"/>
              </a:solidFill>
              <a:latin typeface="Merriweather Light"/>
              <a:ea typeface="Merriweather Light"/>
              <a:cs typeface="Merriweather Light"/>
              <a:sym typeface="Merriweather Light"/>
            </a:endParaRPr>
          </a:p>
        </p:txBody>
      </p:sp>
      <p:sp>
        <p:nvSpPr>
          <p:cNvPr id="458" name="Google Shape;458;p23"/>
          <p:cNvSpPr/>
          <p:nvPr/>
        </p:nvSpPr>
        <p:spPr>
          <a:xfrm>
            <a:off x="89350" y="964325"/>
            <a:ext cx="641400" cy="709200"/>
          </a:xfrm>
          <a:prstGeom prst="verticalScroll">
            <a:avLst>
              <a:gd name="adj" fmla="val 12500"/>
            </a:avLst>
          </a:prstGeom>
          <a:solidFill>
            <a:schemeClr val="lt2"/>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23"/>
          <p:cNvSpPr/>
          <p:nvPr/>
        </p:nvSpPr>
        <p:spPr>
          <a:xfrm>
            <a:off x="89350" y="1989925"/>
            <a:ext cx="641400" cy="709200"/>
          </a:xfrm>
          <a:prstGeom prst="verticalScroll">
            <a:avLst>
              <a:gd name="adj" fmla="val 12500"/>
            </a:avLst>
          </a:prstGeom>
          <a:solidFill>
            <a:schemeClr val="lt2"/>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23"/>
          <p:cNvSpPr txBox="1"/>
          <p:nvPr/>
        </p:nvSpPr>
        <p:spPr>
          <a:xfrm>
            <a:off x="809300" y="1936025"/>
            <a:ext cx="8124600" cy="1249200"/>
          </a:xfrm>
          <a:prstGeom prst="rect">
            <a:avLst/>
          </a:prstGeom>
          <a:noFill/>
          <a:ln>
            <a:noFill/>
          </a:ln>
        </p:spPr>
        <p:txBody>
          <a:bodyPr spcFirstLastPara="1" wrap="square" lIns="91425" tIns="91425" rIns="91425" bIns="91425" anchor="t" anchorCtr="0">
            <a:normAutofit fontScale="25000" lnSpcReduction="20000"/>
          </a:bodyPr>
          <a:lstStyle/>
          <a:p>
            <a:pPr marL="0" marR="0" lvl="0" indent="0" algn="l" rtl="0">
              <a:lnSpc>
                <a:spcPct val="100000"/>
              </a:lnSpc>
              <a:spcBef>
                <a:spcPts val="0"/>
              </a:spcBef>
              <a:spcAft>
                <a:spcPts val="0"/>
              </a:spcAft>
              <a:buClr>
                <a:srgbClr val="000000"/>
              </a:buClr>
              <a:buSzPts val="193"/>
              <a:buFont typeface="Arial"/>
              <a:buNone/>
            </a:pPr>
            <a:r>
              <a:rPr lang="it-IT" sz="12000" b="1" i="0" u="none" strike="noStrike" cap="none">
                <a:solidFill>
                  <a:srgbClr val="4A7DBA"/>
                </a:solidFill>
                <a:latin typeface="Calibri"/>
                <a:ea typeface="Calibri"/>
                <a:cs typeface="Calibri"/>
                <a:sym typeface="Calibri"/>
              </a:rPr>
              <a:t>California AB 1201 </a:t>
            </a:r>
            <a:r>
              <a:rPr lang="it-IT" sz="10000" b="0" i="0" u="none" strike="noStrike" cap="none">
                <a:solidFill>
                  <a:srgbClr val="4A7DBA"/>
                </a:solidFill>
                <a:latin typeface="Calibri"/>
                <a:ea typeface="Calibri"/>
                <a:cs typeface="Calibri"/>
                <a:sym typeface="Calibri"/>
              </a:rPr>
              <a:t>Biodegradable, Compostable Claims on Packaging or labeling must meet ASTM requirements</a:t>
            </a:r>
            <a:endParaRPr sz="10000" b="0" i="0" u="none" strike="noStrike" cap="none">
              <a:solidFill>
                <a:srgbClr val="4A7DBA"/>
              </a:solidFill>
              <a:latin typeface="Calibri"/>
              <a:ea typeface="Calibri"/>
              <a:cs typeface="Calibri"/>
              <a:sym typeface="Calibri"/>
            </a:endParaRPr>
          </a:p>
          <a:p>
            <a:pPr marL="0" marR="0" lvl="0" indent="0" algn="l" rtl="0">
              <a:lnSpc>
                <a:spcPct val="80000"/>
              </a:lnSpc>
              <a:spcBef>
                <a:spcPts val="0"/>
              </a:spcBef>
              <a:spcAft>
                <a:spcPts val="0"/>
              </a:spcAft>
              <a:buClr>
                <a:srgbClr val="000000"/>
              </a:buClr>
              <a:buSzPts val="193"/>
              <a:buFont typeface="Arial"/>
              <a:buNone/>
            </a:pPr>
            <a:endParaRPr sz="10000" b="1" i="0" u="none" strike="noStrike" cap="none">
              <a:solidFill>
                <a:srgbClr val="4A7DBA"/>
              </a:solidFill>
              <a:latin typeface="Calibri"/>
              <a:ea typeface="Calibri"/>
              <a:cs typeface="Calibri"/>
              <a:sym typeface="Calibri"/>
            </a:endParaRPr>
          </a:p>
          <a:p>
            <a:pPr marL="0" marR="0" lvl="0" indent="0" algn="l" rtl="0">
              <a:lnSpc>
                <a:spcPct val="80000"/>
              </a:lnSpc>
              <a:spcBef>
                <a:spcPts val="0"/>
              </a:spcBef>
              <a:spcAft>
                <a:spcPts val="0"/>
              </a:spcAft>
              <a:buClr>
                <a:srgbClr val="000000"/>
              </a:buClr>
              <a:buSzPts val="193"/>
              <a:buFont typeface="Arial"/>
              <a:buNone/>
            </a:pPr>
            <a:r>
              <a:rPr lang="it-IT" sz="10000" b="1" i="0" u="none" strike="noStrike" cap="none">
                <a:solidFill>
                  <a:srgbClr val="4A7DBA"/>
                </a:solidFill>
                <a:latin typeface="Calibri"/>
                <a:ea typeface="Calibri"/>
                <a:cs typeface="Calibri"/>
                <a:sym typeface="Calibri"/>
              </a:rPr>
              <a:t> </a:t>
            </a:r>
            <a:r>
              <a:rPr lang="it-IT" sz="10000" b="1" i="0" u="none" strike="noStrike" cap="none">
                <a:solidFill>
                  <a:srgbClr val="4A7DBA"/>
                </a:solidFill>
                <a:latin typeface="Arial"/>
                <a:ea typeface="Arial"/>
                <a:cs typeface="Arial"/>
                <a:sym typeface="Arial"/>
              </a:rPr>
              <a:t> </a:t>
            </a:r>
            <a:endParaRPr sz="10000" b="1" i="0" u="none" strike="noStrike" cap="none">
              <a:solidFill>
                <a:srgbClr val="4A7DBA"/>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193"/>
              <a:buFont typeface="Arial"/>
              <a:buNone/>
            </a:pPr>
            <a:endParaRPr sz="3600" b="0" i="0" u="none" strike="noStrike" cap="none">
              <a:solidFill>
                <a:srgbClr val="DE7C44"/>
              </a:solidFill>
              <a:latin typeface="Merriweather Light"/>
              <a:ea typeface="Merriweather Light"/>
              <a:cs typeface="Merriweather Light"/>
              <a:sym typeface="Merriweather Light"/>
            </a:endParaRPr>
          </a:p>
        </p:txBody>
      </p:sp>
      <p:sp>
        <p:nvSpPr>
          <p:cNvPr id="461" name="Google Shape;461;p23"/>
          <p:cNvSpPr/>
          <p:nvPr/>
        </p:nvSpPr>
        <p:spPr>
          <a:xfrm>
            <a:off x="89350" y="3174125"/>
            <a:ext cx="641400" cy="709200"/>
          </a:xfrm>
          <a:prstGeom prst="verticalScroll">
            <a:avLst>
              <a:gd name="adj" fmla="val 12500"/>
            </a:avLst>
          </a:prstGeom>
          <a:solidFill>
            <a:schemeClr val="lt2"/>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23"/>
          <p:cNvSpPr txBox="1"/>
          <p:nvPr/>
        </p:nvSpPr>
        <p:spPr>
          <a:xfrm>
            <a:off x="809300" y="3079025"/>
            <a:ext cx="8124600" cy="1249200"/>
          </a:xfrm>
          <a:prstGeom prst="rect">
            <a:avLst/>
          </a:prstGeom>
          <a:noFill/>
          <a:ln>
            <a:noFill/>
          </a:ln>
        </p:spPr>
        <p:txBody>
          <a:bodyPr spcFirstLastPara="1" wrap="square" lIns="91425" tIns="91425" rIns="91425" bIns="91425" anchor="t" anchorCtr="0">
            <a:normAutofit fontScale="25000" lnSpcReduction="20000"/>
          </a:bodyPr>
          <a:lstStyle/>
          <a:p>
            <a:pPr marL="0" marR="0" lvl="0" indent="0" algn="l" rtl="0">
              <a:lnSpc>
                <a:spcPct val="100000"/>
              </a:lnSpc>
              <a:spcBef>
                <a:spcPts val="0"/>
              </a:spcBef>
              <a:spcAft>
                <a:spcPts val="0"/>
              </a:spcAft>
              <a:buClr>
                <a:srgbClr val="000000"/>
              </a:buClr>
              <a:buSzPts val="193"/>
              <a:buFont typeface="Arial"/>
              <a:buNone/>
            </a:pPr>
            <a:r>
              <a:rPr lang="it-IT" sz="12000" b="1" i="0" u="none" strike="noStrike" cap="none">
                <a:solidFill>
                  <a:srgbClr val="4A7DBA"/>
                </a:solidFill>
                <a:latin typeface="Calibri"/>
                <a:ea typeface="Calibri"/>
                <a:cs typeface="Calibri"/>
                <a:sym typeface="Calibri"/>
              </a:rPr>
              <a:t>California vs Endo Plastics </a:t>
            </a:r>
            <a:r>
              <a:rPr lang="it-IT" sz="10000" b="0" i="0" u="none" strike="noStrike" cap="none">
                <a:solidFill>
                  <a:srgbClr val="4A7DBA"/>
                </a:solidFill>
                <a:latin typeface="Calibri"/>
                <a:ea typeface="Calibri"/>
                <a:cs typeface="Calibri"/>
                <a:sym typeface="Calibri"/>
              </a:rPr>
              <a:t>“Biodegradable plastic water bottle” claims as false and misleading. </a:t>
            </a:r>
            <a:endParaRPr sz="10000" b="0" i="0" u="none" strike="noStrike" cap="none">
              <a:solidFill>
                <a:srgbClr val="4A7DBA"/>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3"/>
              <a:buFont typeface="Arial"/>
              <a:buNone/>
            </a:pPr>
            <a:endParaRPr sz="10000" b="0" i="0" u="none" strike="noStrike" cap="none">
              <a:solidFill>
                <a:srgbClr val="4A7DBA"/>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3"/>
              <a:buFont typeface="Arial"/>
              <a:buNone/>
            </a:pPr>
            <a:r>
              <a:rPr lang="it-IT" sz="10000" b="0" i="0" u="none" strike="noStrike" cap="none">
                <a:solidFill>
                  <a:srgbClr val="4A7DBA"/>
                </a:solidFill>
                <a:latin typeface="Calibri"/>
                <a:ea typeface="Calibri"/>
                <a:cs typeface="Calibri"/>
                <a:sym typeface="Calibri"/>
              </a:rPr>
              <a:t>  </a:t>
            </a:r>
            <a:endParaRPr sz="10000" b="0" i="0" u="none" strike="noStrike" cap="none">
              <a:solidFill>
                <a:srgbClr val="4A7DBA"/>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3"/>
              <a:buFont typeface="Arial"/>
              <a:buNone/>
            </a:pPr>
            <a:endParaRPr sz="10000" b="0" i="0" u="none" strike="noStrike" cap="none">
              <a:solidFill>
                <a:srgbClr val="4A7DBA"/>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3"/>
              <a:buFont typeface="Arial"/>
              <a:buNone/>
            </a:pPr>
            <a:endParaRPr sz="10000" b="0" i="0" u="none" strike="noStrike" cap="none">
              <a:solidFill>
                <a:srgbClr val="4A7DBA"/>
              </a:solidFill>
              <a:latin typeface="Calibri"/>
              <a:ea typeface="Calibri"/>
              <a:cs typeface="Calibri"/>
              <a:sym typeface="Calibri"/>
            </a:endParaRPr>
          </a:p>
          <a:p>
            <a:pPr marL="0" marR="0" lvl="0" indent="0" algn="l" rtl="0">
              <a:lnSpc>
                <a:spcPct val="80000"/>
              </a:lnSpc>
              <a:spcBef>
                <a:spcPts val="0"/>
              </a:spcBef>
              <a:spcAft>
                <a:spcPts val="0"/>
              </a:spcAft>
              <a:buClr>
                <a:srgbClr val="000000"/>
              </a:buClr>
              <a:buSzPts val="193"/>
              <a:buFont typeface="Arial"/>
              <a:buNone/>
            </a:pPr>
            <a:r>
              <a:rPr lang="it-IT" sz="10000" b="1" i="0" u="none" strike="noStrike" cap="none">
                <a:solidFill>
                  <a:srgbClr val="4A7DBA"/>
                </a:solidFill>
                <a:latin typeface="Calibri"/>
                <a:ea typeface="Calibri"/>
                <a:cs typeface="Calibri"/>
                <a:sym typeface="Calibri"/>
              </a:rPr>
              <a:t> </a:t>
            </a:r>
            <a:r>
              <a:rPr lang="it-IT" sz="10000" b="1" i="0" u="none" strike="noStrike" cap="none">
                <a:solidFill>
                  <a:srgbClr val="4A7DBA"/>
                </a:solidFill>
                <a:latin typeface="Arial"/>
                <a:ea typeface="Arial"/>
                <a:cs typeface="Arial"/>
                <a:sym typeface="Arial"/>
              </a:rPr>
              <a:t> </a:t>
            </a:r>
            <a:endParaRPr sz="10000" b="1" i="0" u="none" strike="noStrike" cap="none">
              <a:solidFill>
                <a:srgbClr val="4A7DBA"/>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193"/>
              <a:buFont typeface="Arial"/>
              <a:buNone/>
            </a:pPr>
            <a:endParaRPr sz="3600" b="0" i="0" u="none" strike="noStrike" cap="none">
              <a:solidFill>
                <a:srgbClr val="DE7C44"/>
              </a:solidFill>
              <a:latin typeface="Merriweather Light"/>
              <a:ea typeface="Merriweather Light"/>
              <a:cs typeface="Merriweather Light"/>
              <a:sym typeface="Merriweather Light"/>
            </a:endParaRPr>
          </a:p>
        </p:txBody>
      </p:sp>
      <p:sp>
        <p:nvSpPr>
          <p:cNvPr id="463" name="Google Shape;463;p23"/>
          <p:cNvSpPr/>
          <p:nvPr/>
        </p:nvSpPr>
        <p:spPr>
          <a:xfrm>
            <a:off x="89350" y="4240925"/>
            <a:ext cx="641400" cy="709200"/>
          </a:xfrm>
          <a:prstGeom prst="verticalScroll">
            <a:avLst>
              <a:gd name="adj" fmla="val 12500"/>
            </a:avLst>
          </a:prstGeom>
          <a:solidFill>
            <a:schemeClr val="lt2"/>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23"/>
          <p:cNvSpPr txBox="1"/>
          <p:nvPr/>
        </p:nvSpPr>
        <p:spPr>
          <a:xfrm>
            <a:off x="809300" y="4145825"/>
            <a:ext cx="8124600" cy="1249200"/>
          </a:xfrm>
          <a:prstGeom prst="rect">
            <a:avLst/>
          </a:prstGeom>
          <a:noFill/>
          <a:ln>
            <a:noFill/>
          </a:ln>
        </p:spPr>
        <p:txBody>
          <a:bodyPr spcFirstLastPara="1" wrap="square" lIns="91425" tIns="91425" rIns="91425" bIns="91425" anchor="t" anchorCtr="0">
            <a:normAutofit fontScale="25000" lnSpcReduction="20000"/>
          </a:bodyPr>
          <a:lstStyle/>
          <a:p>
            <a:pPr marL="0" marR="0" lvl="0" indent="0" algn="l" rtl="0">
              <a:lnSpc>
                <a:spcPct val="100000"/>
              </a:lnSpc>
              <a:spcBef>
                <a:spcPts val="0"/>
              </a:spcBef>
              <a:spcAft>
                <a:spcPts val="0"/>
              </a:spcAft>
              <a:buClr>
                <a:srgbClr val="000000"/>
              </a:buClr>
              <a:buSzPts val="193"/>
              <a:buFont typeface="Arial"/>
              <a:buNone/>
            </a:pPr>
            <a:r>
              <a:rPr lang="it-IT" sz="12000" b="1" i="0" u="none" strike="noStrike" cap="none">
                <a:solidFill>
                  <a:srgbClr val="4A7DBA"/>
                </a:solidFill>
                <a:latin typeface="Calibri"/>
                <a:ea typeface="Calibri"/>
                <a:cs typeface="Calibri"/>
                <a:sym typeface="Calibri"/>
              </a:rPr>
              <a:t>TerraCycle Settlement </a:t>
            </a:r>
            <a:r>
              <a:rPr lang="it-IT" sz="10000" b="0" i="0" u="none" strike="noStrike" cap="none">
                <a:solidFill>
                  <a:srgbClr val="4A7DBA"/>
                </a:solidFill>
                <a:latin typeface="Calibri"/>
                <a:ea typeface="Calibri"/>
                <a:cs typeface="Calibri"/>
                <a:sym typeface="Calibri"/>
              </a:rPr>
              <a:t>“Free” recycling not available to all customers</a:t>
            </a:r>
            <a:endParaRPr sz="10000" b="0" i="0" u="none" strike="noStrike" cap="none">
              <a:solidFill>
                <a:srgbClr val="4A7DBA"/>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3"/>
              <a:buFont typeface="Arial"/>
              <a:buNone/>
            </a:pPr>
            <a:endParaRPr sz="10000" b="0" i="0" u="none" strike="noStrike" cap="none">
              <a:solidFill>
                <a:srgbClr val="4A7DBA"/>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3"/>
              <a:buFont typeface="Arial"/>
              <a:buNone/>
            </a:pPr>
            <a:r>
              <a:rPr lang="it-IT" sz="10000" b="0" i="0" u="none" strike="noStrike" cap="none">
                <a:solidFill>
                  <a:srgbClr val="4A7DBA"/>
                </a:solidFill>
                <a:latin typeface="Calibri"/>
                <a:ea typeface="Calibri"/>
                <a:cs typeface="Calibri"/>
                <a:sym typeface="Calibri"/>
              </a:rPr>
              <a:t>  </a:t>
            </a:r>
            <a:endParaRPr sz="10000" b="0" i="0" u="none" strike="noStrike" cap="none">
              <a:solidFill>
                <a:srgbClr val="4A7DBA"/>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3"/>
              <a:buFont typeface="Arial"/>
              <a:buNone/>
            </a:pPr>
            <a:endParaRPr sz="10000" b="0" i="0" u="none" strike="noStrike" cap="none">
              <a:solidFill>
                <a:srgbClr val="4A7DBA"/>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3"/>
              <a:buFont typeface="Arial"/>
              <a:buNone/>
            </a:pPr>
            <a:endParaRPr sz="10000" b="0" i="0" u="none" strike="noStrike" cap="none">
              <a:solidFill>
                <a:srgbClr val="4A7DBA"/>
              </a:solidFill>
              <a:latin typeface="Calibri"/>
              <a:ea typeface="Calibri"/>
              <a:cs typeface="Calibri"/>
              <a:sym typeface="Calibri"/>
            </a:endParaRPr>
          </a:p>
          <a:p>
            <a:pPr marL="0" marR="0" lvl="0" indent="0" algn="l" rtl="0">
              <a:lnSpc>
                <a:spcPct val="80000"/>
              </a:lnSpc>
              <a:spcBef>
                <a:spcPts val="0"/>
              </a:spcBef>
              <a:spcAft>
                <a:spcPts val="0"/>
              </a:spcAft>
              <a:buClr>
                <a:srgbClr val="000000"/>
              </a:buClr>
              <a:buSzPts val="193"/>
              <a:buFont typeface="Arial"/>
              <a:buNone/>
            </a:pPr>
            <a:r>
              <a:rPr lang="it-IT" sz="10000" b="1" i="0" u="none" strike="noStrike" cap="none">
                <a:solidFill>
                  <a:srgbClr val="4A7DBA"/>
                </a:solidFill>
                <a:latin typeface="Calibri"/>
                <a:ea typeface="Calibri"/>
                <a:cs typeface="Calibri"/>
                <a:sym typeface="Calibri"/>
              </a:rPr>
              <a:t> </a:t>
            </a:r>
            <a:r>
              <a:rPr lang="it-IT" sz="10000" b="1" i="0" u="none" strike="noStrike" cap="none">
                <a:solidFill>
                  <a:srgbClr val="4A7DBA"/>
                </a:solidFill>
                <a:latin typeface="Arial"/>
                <a:ea typeface="Arial"/>
                <a:cs typeface="Arial"/>
                <a:sym typeface="Arial"/>
              </a:rPr>
              <a:t> </a:t>
            </a:r>
            <a:endParaRPr sz="10000" b="1" i="0" u="none" strike="noStrike" cap="none">
              <a:solidFill>
                <a:srgbClr val="4A7DBA"/>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193"/>
              <a:buFont typeface="Arial"/>
              <a:buNone/>
            </a:pPr>
            <a:endParaRPr sz="3600" b="0" i="0" u="none" strike="noStrike" cap="none">
              <a:solidFill>
                <a:srgbClr val="DE7C44"/>
              </a:solidFill>
              <a:latin typeface="Merriweather Light"/>
              <a:ea typeface="Merriweather Light"/>
              <a:cs typeface="Merriweather Light"/>
              <a:sym typeface="Merriweather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24"/>
          <p:cNvSpPr/>
          <p:nvPr/>
        </p:nvSpPr>
        <p:spPr>
          <a:xfrm>
            <a:off x="963763" y="540427"/>
            <a:ext cx="3610500" cy="4633200"/>
          </a:xfrm>
          <a:prstGeom prst="rect">
            <a:avLst/>
          </a:prstGeom>
          <a:no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0" name="Google Shape;470;p24"/>
          <p:cNvSpPr/>
          <p:nvPr/>
        </p:nvSpPr>
        <p:spPr>
          <a:xfrm>
            <a:off x="4849436" y="1193255"/>
            <a:ext cx="32646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it-IT" sz="2400" b="1" i="0" u="none" strike="noStrike" cap="none">
                <a:solidFill>
                  <a:srgbClr val="008000"/>
                </a:solidFill>
                <a:latin typeface="Calibri"/>
                <a:ea typeface="Calibri"/>
                <a:cs typeface="Calibri"/>
                <a:sym typeface="Calibri"/>
              </a:rPr>
              <a:t>SPECIFIC: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71" name="Google Shape;471;p24" descr="b88651e7fc1e27e6f602d1edf6e16c54.png"/>
          <p:cNvPicPr preferRelativeResize="0"/>
          <p:nvPr/>
        </p:nvPicPr>
        <p:blipFill rotWithShape="1">
          <a:blip r:embed="rId3">
            <a:alphaModFix/>
          </a:blip>
          <a:srcRect/>
          <a:stretch/>
        </p:blipFill>
        <p:spPr>
          <a:xfrm>
            <a:off x="0" y="5483475"/>
            <a:ext cx="9143999" cy="1374525"/>
          </a:xfrm>
          <a:prstGeom prst="rect">
            <a:avLst/>
          </a:prstGeom>
          <a:noFill/>
          <a:ln>
            <a:noFill/>
          </a:ln>
        </p:spPr>
      </p:pic>
      <p:sp>
        <p:nvSpPr>
          <p:cNvPr id="472" name="Google Shape;472;p24"/>
          <p:cNvSpPr/>
          <p:nvPr/>
        </p:nvSpPr>
        <p:spPr>
          <a:xfrm>
            <a:off x="4726605" y="539517"/>
            <a:ext cx="3610500" cy="4633200"/>
          </a:xfrm>
          <a:prstGeom prst="rect">
            <a:avLst/>
          </a:prstGeom>
          <a:noFill/>
          <a:ln w="28575"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3" name="Google Shape;473;p24"/>
          <p:cNvSpPr/>
          <p:nvPr/>
        </p:nvSpPr>
        <p:spPr>
          <a:xfrm>
            <a:off x="1274736" y="1193255"/>
            <a:ext cx="27351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it-IT" sz="2400" b="1" i="0" u="none" strike="noStrike" cap="none">
                <a:solidFill>
                  <a:srgbClr val="953734"/>
                </a:solidFill>
                <a:latin typeface="Calibri"/>
                <a:ea typeface="Calibri"/>
                <a:cs typeface="Calibri"/>
                <a:sym typeface="Calibri"/>
              </a:rPr>
              <a:t>VAGUE:</a:t>
            </a:r>
            <a:endParaRPr sz="1800" b="0" i="0" u="none" strike="noStrike" cap="none">
              <a:solidFill>
                <a:schemeClr val="dk1"/>
              </a:solidFill>
              <a:latin typeface="Calibri"/>
              <a:ea typeface="Calibri"/>
              <a:cs typeface="Calibri"/>
              <a:sym typeface="Calibri"/>
            </a:endParaRPr>
          </a:p>
        </p:txBody>
      </p:sp>
      <p:pic>
        <p:nvPicPr>
          <p:cNvPr id="474" name="Google Shape;474;p24" descr="banned.jpg"/>
          <p:cNvPicPr preferRelativeResize="0"/>
          <p:nvPr/>
        </p:nvPicPr>
        <p:blipFill rotWithShape="1">
          <a:blip r:embed="rId4">
            <a:alphaModFix/>
          </a:blip>
          <a:srcRect/>
          <a:stretch/>
        </p:blipFill>
        <p:spPr>
          <a:xfrm>
            <a:off x="71995" y="0"/>
            <a:ext cx="2372788" cy="1849654"/>
          </a:xfrm>
          <a:prstGeom prst="rect">
            <a:avLst/>
          </a:prstGeom>
          <a:noFill/>
          <a:ln>
            <a:noFill/>
          </a:ln>
        </p:spPr>
      </p:pic>
      <p:sp>
        <p:nvSpPr>
          <p:cNvPr id="475" name="Google Shape;475;p24"/>
          <p:cNvSpPr/>
          <p:nvPr/>
        </p:nvSpPr>
        <p:spPr>
          <a:xfrm>
            <a:off x="7755679" y="418809"/>
            <a:ext cx="878400" cy="548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76" name="Google Shape;476;p24" descr="compliant-rubber-stamp-vector-compliant-red-rubber-stamp-vector-isolated-151086391.jpg"/>
          <p:cNvPicPr preferRelativeResize="0"/>
          <p:nvPr/>
        </p:nvPicPr>
        <p:blipFill rotWithShape="1">
          <a:blip r:embed="rId5">
            <a:alphaModFix/>
          </a:blip>
          <a:srcRect l="7148" t="8225" r="7020" b="10246"/>
          <a:stretch/>
        </p:blipFill>
        <p:spPr>
          <a:xfrm>
            <a:off x="6944383" y="148552"/>
            <a:ext cx="2199616" cy="1148406"/>
          </a:xfrm>
          <a:prstGeom prst="rect">
            <a:avLst/>
          </a:prstGeom>
          <a:noFill/>
          <a:ln>
            <a:noFill/>
          </a:ln>
        </p:spPr>
      </p:pic>
      <p:sp>
        <p:nvSpPr>
          <p:cNvPr id="477" name="Google Shape;477;p24"/>
          <p:cNvSpPr/>
          <p:nvPr/>
        </p:nvSpPr>
        <p:spPr>
          <a:xfrm>
            <a:off x="1274725" y="1704099"/>
            <a:ext cx="2850600" cy="30255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100000"/>
              </a:lnSpc>
              <a:spcBef>
                <a:spcPts val="0"/>
              </a:spcBef>
              <a:spcAft>
                <a:spcPts val="0"/>
              </a:spcAft>
              <a:buClr>
                <a:schemeClr val="dk1"/>
              </a:buClr>
              <a:buSzPts val="2400"/>
              <a:buFont typeface="Calibri"/>
              <a:buChar char="●"/>
            </a:pPr>
            <a:r>
              <a:rPr lang="it-IT" sz="2400" b="0" i="0" u="none" strike="noStrike" cap="none">
                <a:solidFill>
                  <a:schemeClr val="dk1"/>
                </a:solidFill>
                <a:latin typeface="Calibri"/>
                <a:ea typeface="Calibri"/>
                <a:cs typeface="Calibri"/>
                <a:sym typeface="Calibri"/>
              </a:rPr>
              <a:t>general </a:t>
            </a:r>
            <a:endParaRPr sz="2400" b="0" i="0" u="none" strike="noStrike" cap="none">
              <a:solidFill>
                <a:schemeClr val="dk1"/>
              </a:solidFill>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Calibri"/>
              <a:buChar char="●"/>
            </a:pPr>
            <a:r>
              <a:rPr lang="it-IT" sz="2400" b="0" i="0" u="none" strike="noStrike" cap="none">
                <a:solidFill>
                  <a:schemeClr val="dk1"/>
                </a:solidFill>
                <a:latin typeface="Calibri"/>
                <a:ea typeface="Calibri"/>
                <a:cs typeface="Calibri"/>
                <a:sym typeface="Calibri"/>
              </a:rPr>
              <a:t>imprecise </a:t>
            </a:r>
            <a:endParaRPr sz="2400" b="0" i="0" u="none" strike="noStrike" cap="none">
              <a:solidFill>
                <a:schemeClr val="dk1"/>
              </a:solidFill>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Calibri"/>
              <a:buChar char="●"/>
            </a:pPr>
            <a:r>
              <a:rPr lang="it-IT" sz="2400" b="0" i="0" u="none" strike="noStrike" cap="none">
                <a:solidFill>
                  <a:schemeClr val="dk1"/>
                </a:solidFill>
                <a:latin typeface="Calibri"/>
                <a:ea typeface="Calibri"/>
                <a:cs typeface="Calibri"/>
                <a:sym typeface="Calibri"/>
              </a:rPr>
              <a:t>real meaning is not understood by the consumer;</a:t>
            </a:r>
            <a:endParaRPr sz="2400" b="0" i="0" u="none" strike="noStrike" cap="none">
              <a:solidFill>
                <a:schemeClr val="dk1"/>
              </a:solidFill>
              <a:latin typeface="Calibri"/>
              <a:ea typeface="Calibri"/>
              <a:cs typeface="Calibri"/>
              <a:sym typeface="Calibri"/>
            </a:endParaRPr>
          </a:p>
        </p:txBody>
      </p:sp>
      <p:sp>
        <p:nvSpPr>
          <p:cNvPr id="478" name="Google Shape;478;p24"/>
          <p:cNvSpPr/>
          <p:nvPr/>
        </p:nvSpPr>
        <p:spPr>
          <a:xfrm>
            <a:off x="4947793" y="1743083"/>
            <a:ext cx="3037500" cy="31392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Clr>
                <a:schemeClr val="dk1"/>
              </a:buClr>
              <a:buSzPts val="1800"/>
              <a:buFont typeface="Calibri"/>
              <a:buChar char="●"/>
            </a:pPr>
            <a:r>
              <a:rPr lang="it-IT" sz="1800" b="0" i="0" u="none" strike="noStrike" cap="none">
                <a:solidFill>
                  <a:schemeClr val="dk1"/>
                </a:solidFill>
                <a:latin typeface="Calibri"/>
                <a:ea typeface="Calibri"/>
                <a:cs typeface="Calibri"/>
                <a:sym typeface="Calibri"/>
              </a:rPr>
              <a:t>concrete and specific environmental aspects;</a:t>
            </a:r>
            <a:endParaRPr sz="1800" b="0" i="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it-IT" sz="1800" b="0" i="0" u="none" strike="noStrike" cap="none">
                <a:solidFill>
                  <a:schemeClr val="dk1"/>
                </a:solidFill>
                <a:latin typeface="Calibri"/>
                <a:ea typeface="Calibri"/>
                <a:cs typeface="Calibri"/>
                <a:sym typeface="Calibri"/>
              </a:rPr>
              <a:t>avoiding vague statements. </a:t>
            </a:r>
            <a:endParaRPr sz="1800" b="0" i="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it-IT" sz="1800" b="0" i="0" u="none" strike="noStrike" cap="none">
                <a:solidFill>
                  <a:schemeClr val="dk1"/>
                </a:solidFill>
                <a:latin typeface="Calibri"/>
                <a:ea typeface="Calibri"/>
                <a:cs typeface="Calibri"/>
                <a:sym typeface="Calibri"/>
              </a:rPr>
              <a:t>generic main message must be accompanied by visible specifications </a:t>
            </a:r>
            <a:endParaRPr sz="1800" b="0" i="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it-IT" sz="1800" b="0" i="0" u="none" strike="noStrike" cap="none">
                <a:solidFill>
                  <a:schemeClr val="dk1"/>
                </a:solidFill>
                <a:latin typeface="Calibri"/>
                <a:ea typeface="Calibri"/>
                <a:cs typeface="Calibri"/>
                <a:sym typeface="Calibri"/>
              </a:rPr>
              <a:t>allow a complete and intelligible reading of the information.</a:t>
            </a:r>
            <a:endParaRPr sz="1800" b="0" i="0" u="none" strike="noStrike" cap="none">
              <a:solidFill>
                <a:schemeClr val="dk1"/>
              </a:solidFill>
              <a:latin typeface="Calibri"/>
              <a:ea typeface="Calibri"/>
              <a:cs typeface="Calibri"/>
              <a:sym typeface="Calibri"/>
            </a:endParaRPr>
          </a:p>
        </p:txBody>
      </p:sp>
      <p:pic>
        <p:nvPicPr>
          <p:cNvPr id="479" name="Google Shape;479;p24" descr="5f36e17aa6dc4.image.png"/>
          <p:cNvPicPr preferRelativeResize="0"/>
          <p:nvPr/>
        </p:nvPicPr>
        <p:blipFill rotWithShape="1">
          <a:blip r:embed="rId6">
            <a:alphaModFix/>
          </a:blip>
          <a:srcRect/>
          <a:stretch/>
        </p:blipFill>
        <p:spPr>
          <a:xfrm>
            <a:off x="6945170" y="5768758"/>
            <a:ext cx="1452322" cy="1089242"/>
          </a:xfrm>
          <a:prstGeom prst="rect">
            <a:avLst/>
          </a:prstGeom>
          <a:noFill/>
          <a:ln>
            <a:noFill/>
          </a:ln>
        </p:spPr>
      </p:pic>
      <p:pic>
        <p:nvPicPr>
          <p:cNvPr id="480" name="Google Shape;480;p24"/>
          <p:cNvPicPr preferRelativeResize="0"/>
          <p:nvPr/>
        </p:nvPicPr>
        <p:blipFill rotWithShape="1">
          <a:blip r:embed="rId7">
            <a:alphaModFix/>
          </a:blip>
          <a:srcRect/>
          <a:stretch/>
        </p:blipFill>
        <p:spPr>
          <a:xfrm>
            <a:off x="645835" y="5951976"/>
            <a:ext cx="1035685" cy="70929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25"/>
          <p:cNvSpPr/>
          <p:nvPr/>
        </p:nvSpPr>
        <p:spPr>
          <a:xfrm>
            <a:off x="963763" y="540427"/>
            <a:ext cx="3610442" cy="4633204"/>
          </a:xfrm>
          <a:prstGeom prst="rect">
            <a:avLst/>
          </a:prstGeom>
          <a:no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6" name="Google Shape;486;p25"/>
          <p:cNvSpPr/>
          <p:nvPr/>
        </p:nvSpPr>
        <p:spPr>
          <a:xfrm>
            <a:off x="4849436" y="1193255"/>
            <a:ext cx="3264560"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it-IT" sz="2400" b="1" i="0" u="none" strike="noStrike" cap="none">
                <a:solidFill>
                  <a:srgbClr val="008000"/>
                </a:solidFill>
                <a:latin typeface="Calibri"/>
                <a:ea typeface="Calibri"/>
                <a:cs typeface="Calibri"/>
                <a:sym typeface="Calibri"/>
              </a:rPr>
              <a:t>RELEVANT: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87" name="Google Shape;487;p25" descr="b88651e7fc1e27e6f602d1edf6e16c54.png"/>
          <p:cNvPicPr preferRelativeResize="0"/>
          <p:nvPr/>
        </p:nvPicPr>
        <p:blipFill rotWithShape="1">
          <a:blip r:embed="rId3">
            <a:alphaModFix/>
          </a:blip>
          <a:srcRect/>
          <a:stretch/>
        </p:blipFill>
        <p:spPr>
          <a:xfrm>
            <a:off x="0" y="5483475"/>
            <a:ext cx="9144000" cy="1374525"/>
          </a:xfrm>
          <a:prstGeom prst="rect">
            <a:avLst/>
          </a:prstGeom>
          <a:noFill/>
          <a:ln>
            <a:noFill/>
          </a:ln>
        </p:spPr>
      </p:pic>
      <p:sp>
        <p:nvSpPr>
          <p:cNvPr id="488" name="Google Shape;488;p25"/>
          <p:cNvSpPr/>
          <p:nvPr/>
        </p:nvSpPr>
        <p:spPr>
          <a:xfrm>
            <a:off x="4721143" y="560317"/>
            <a:ext cx="3610500" cy="4633200"/>
          </a:xfrm>
          <a:prstGeom prst="rect">
            <a:avLst/>
          </a:prstGeom>
          <a:noFill/>
          <a:ln w="28575"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9" name="Google Shape;489;p25"/>
          <p:cNvSpPr/>
          <p:nvPr/>
        </p:nvSpPr>
        <p:spPr>
          <a:xfrm>
            <a:off x="1274736" y="1193255"/>
            <a:ext cx="2735042"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it-IT" sz="2400" b="1" i="0" u="none" strike="noStrike" cap="none">
                <a:solidFill>
                  <a:srgbClr val="953734"/>
                </a:solidFill>
                <a:latin typeface="Calibri"/>
                <a:ea typeface="Calibri"/>
                <a:cs typeface="Calibri"/>
                <a:sym typeface="Calibri"/>
              </a:rPr>
              <a:t>IRRELEVANT:</a:t>
            </a:r>
            <a:endParaRPr sz="1800" b="0" i="0" u="none" strike="noStrike" cap="none">
              <a:solidFill>
                <a:schemeClr val="dk1"/>
              </a:solidFill>
              <a:latin typeface="Calibri"/>
              <a:ea typeface="Calibri"/>
              <a:cs typeface="Calibri"/>
              <a:sym typeface="Calibri"/>
            </a:endParaRPr>
          </a:p>
        </p:txBody>
      </p:sp>
      <p:sp>
        <p:nvSpPr>
          <p:cNvPr id="490" name="Google Shape;490;p25"/>
          <p:cNvSpPr/>
          <p:nvPr/>
        </p:nvSpPr>
        <p:spPr>
          <a:xfrm>
            <a:off x="1274736" y="1634117"/>
            <a:ext cx="3092278" cy="341632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Clr>
                <a:schemeClr val="dk1"/>
              </a:buClr>
              <a:buSzPts val="1800"/>
              <a:buFont typeface="Calibri"/>
              <a:buChar char="●"/>
            </a:pPr>
            <a:r>
              <a:rPr lang="it-IT" sz="1800" b="0" i="0" u="none" strike="noStrike" cap="none">
                <a:solidFill>
                  <a:schemeClr val="dk1"/>
                </a:solidFill>
                <a:latin typeface="Calibri"/>
                <a:ea typeface="Calibri"/>
                <a:cs typeface="Calibri"/>
                <a:sym typeface="Calibri"/>
              </a:rPr>
              <a:t>suggests a product is "green" based on a limited set of characteristics, without paying attention to other important environmental problems;</a:t>
            </a:r>
            <a:endParaRPr sz="14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Calibri"/>
              <a:buChar char="●"/>
            </a:pPr>
            <a:r>
              <a:rPr lang="it-IT" sz="1800" b="0" i="0" u="none" strike="noStrike" cap="none">
                <a:solidFill>
                  <a:schemeClr val="dk1"/>
                </a:solidFill>
                <a:latin typeface="Calibri"/>
                <a:ea typeface="Calibri"/>
                <a:cs typeface="Calibri"/>
                <a:sym typeface="Calibri"/>
              </a:rPr>
              <a:t>the statements may be true, but are not relevant or do not help consumers in their choices</a:t>
            </a:r>
            <a:endParaRPr sz="1800" b="0" i="0" u="none" strike="noStrike" cap="none">
              <a:solidFill>
                <a:schemeClr val="dk1"/>
              </a:solidFill>
              <a:latin typeface="Calibri"/>
              <a:ea typeface="Calibri"/>
              <a:cs typeface="Calibri"/>
              <a:sym typeface="Calibri"/>
            </a:endParaRPr>
          </a:p>
        </p:txBody>
      </p:sp>
      <p:sp>
        <p:nvSpPr>
          <p:cNvPr id="491" name="Google Shape;491;p25"/>
          <p:cNvSpPr/>
          <p:nvPr/>
        </p:nvSpPr>
        <p:spPr>
          <a:xfrm>
            <a:off x="4849436" y="1849654"/>
            <a:ext cx="3353854" cy="2031325"/>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Clr>
                <a:schemeClr val="dk1"/>
              </a:buClr>
              <a:buSzPts val="1800"/>
              <a:buFont typeface="Calibri"/>
              <a:buChar char="●"/>
            </a:pPr>
            <a:r>
              <a:rPr lang="it-IT" sz="1800" b="0" i="0" u="none" strike="noStrike" cap="none">
                <a:solidFill>
                  <a:schemeClr val="dk1"/>
                </a:solidFill>
                <a:latin typeface="Calibri"/>
                <a:ea typeface="Calibri"/>
                <a:cs typeface="Calibri"/>
                <a:sym typeface="Calibri"/>
              </a:rPr>
              <a:t>about significant aspects for the specific product/process</a:t>
            </a:r>
            <a:endParaRPr sz="1800" b="0" i="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it-IT" sz="1800" b="0" i="0" u="none" strike="noStrike" cap="none">
                <a:solidFill>
                  <a:schemeClr val="dk1"/>
                </a:solidFill>
                <a:latin typeface="Calibri"/>
                <a:ea typeface="Calibri"/>
                <a:cs typeface="Calibri"/>
                <a:sym typeface="Calibri"/>
              </a:rPr>
              <a:t>takes into consideration full life cycle. </a:t>
            </a:r>
            <a:endParaRPr sz="14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Calibri"/>
              <a:buChar char="●"/>
            </a:pPr>
            <a:r>
              <a:rPr lang="it-IT" sz="1800" b="1" i="0" u="none" strike="noStrike" cap="none">
                <a:solidFill>
                  <a:schemeClr val="dk1"/>
                </a:solidFill>
                <a:latin typeface="Calibri"/>
                <a:ea typeface="Calibri"/>
                <a:cs typeface="Calibri"/>
                <a:sym typeface="Calibri"/>
              </a:rPr>
              <a:t>don't give false credit</a:t>
            </a:r>
            <a:endParaRPr sz="1400" b="1" i="0" u="none" strike="noStrike" cap="none">
              <a:solidFill>
                <a:srgbClr val="000000"/>
              </a:solidFill>
              <a:latin typeface="Arial"/>
              <a:ea typeface="Arial"/>
              <a:cs typeface="Arial"/>
              <a:sym typeface="Arial"/>
            </a:endParaRPr>
          </a:p>
        </p:txBody>
      </p:sp>
      <p:pic>
        <p:nvPicPr>
          <p:cNvPr id="492" name="Google Shape;492;p25" descr="banned.jpg"/>
          <p:cNvPicPr preferRelativeResize="0"/>
          <p:nvPr/>
        </p:nvPicPr>
        <p:blipFill rotWithShape="1">
          <a:blip r:embed="rId4">
            <a:alphaModFix/>
          </a:blip>
          <a:srcRect/>
          <a:stretch/>
        </p:blipFill>
        <p:spPr>
          <a:xfrm>
            <a:off x="71995" y="0"/>
            <a:ext cx="2372788" cy="1849654"/>
          </a:xfrm>
          <a:prstGeom prst="rect">
            <a:avLst/>
          </a:prstGeom>
          <a:noFill/>
          <a:ln>
            <a:noFill/>
          </a:ln>
        </p:spPr>
      </p:pic>
      <p:sp>
        <p:nvSpPr>
          <p:cNvPr id="493" name="Google Shape;493;p25"/>
          <p:cNvSpPr/>
          <p:nvPr/>
        </p:nvSpPr>
        <p:spPr>
          <a:xfrm>
            <a:off x="7755679" y="418809"/>
            <a:ext cx="878257" cy="5485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94" name="Google Shape;494;p25" descr="compliant-rubber-stamp-vector-compliant-red-rubber-stamp-vector-isolated-151086391.jpg"/>
          <p:cNvPicPr preferRelativeResize="0"/>
          <p:nvPr/>
        </p:nvPicPr>
        <p:blipFill rotWithShape="1">
          <a:blip r:embed="rId5">
            <a:alphaModFix/>
          </a:blip>
          <a:srcRect l="7149" t="8229" r="7025" b="10243"/>
          <a:stretch/>
        </p:blipFill>
        <p:spPr>
          <a:xfrm>
            <a:off x="6944383" y="148552"/>
            <a:ext cx="2199617" cy="1148405"/>
          </a:xfrm>
          <a:prstGeom prst="rect">
            <a:avLst/>
          </a:prstGeom>
          <a:noFill/>
          <a:ln>
            <a:noFill/>
          </a:ln>
        </p:spPr>
      </p:pic>
      <p:pic>
        <p:nvPicPr>
          <p:cNvPr id="495" name="Google Shape;495;p25" descr="5f36e17aa6dc4.image.png"/>
          <p:cNvPicPr preferRelativeResize="0"/>
          <p:nvPr/>
        </p:nvPicPr>
        <p:blipFill rotWithShape="1">
          <a:blip r:embed="rId6">
            <a:alphaModFix/>
          </a:blip>
          <a:srcRect/>
          <a:stretch/>
        </p:blipFill>
        <p:spPr>
          <a:xfrm>
            <a:off x="6945170" y="5768758"/>
            <a:ext cx="1452322" cy="1089242"/>
          </a:xfrm>
          <a:prstGeom prst="rect">
            <a:avLst/>
          </a:prstGeom>
          <a:noFill/>
          <a:ln>
            <a:noFill/>
          </a:ln>
        </p:spPr>
      </p:pic>
      <p:pic>
        <p:nvPicPr>
          <p:cNvPr id="496" name="Google Shape;496;p25"/>
          <p:cNvPicPr preferRelativeResize="0"/>
          <p:nvPr/>
        </p:nvPicPr>
        <p:blipFill rotWithShape="1">
          <a:blip r:embed="rId7">
            <a:alphaModFix/>
          </a:blip>
          <a:srcRect/>
          <a:stretch/>
        </p:blipFill>
        <p:spPr>
          <a:xfrm>
            <a:off x="645835" y="5951976"/>
            <a:ext cx="1035685" cy="70929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26"/>
          <p:cNvSpPr/>
          <p:nvPr/>
        </p:nvSpPr>
        <p:spPr>
          <a:xfrm>
            <a:off x="963763" y="540427"/>
            <a:ext cx="3610442" cy="4633204"/>
          </a:xfrm>
          <a:prstGeom prst="rect">
            <a:avLst/>
          </a:prstGeom>
          <a:no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2" name="Google Shape;502;p26"/>
          <p:cNvSpPr/>
          <p:nvPr/>
        </p:nvSpPr>
        <p:spPr>
          <a:xfrm>
            <a:off x="4849436" y="1193255"/>
            <a:ext cx="3264560"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it-IT" sz="2400" b="1" i="0" u="none" strike="noStrike" cap="none">
                <a:solidFill>
                  <a:srgbClr val="008000"/>
                </a:solidFill>
                <a:latin typeface="Calibri"/>
                <a:ea typeface="Calibri"/>
                <a:cs typeface="Calibri"/>
                <a:sym typeface="Calibri"/>
              </a:rPr>
              <a:t>CLEAR: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03" name="Google Shape;503;p26" descr="b88651e7fc1e27e6f602d1edf6e16c54.png"/>
          <p:cNvPicPr preferRelativeResize="0"/>
          <p:nvPr/>
        </p:nvPicPr>
        <p:blipFill rotWithShape="1">
          <a:blip r:embed="rId3">
            <a:alphaModFix/>
          </a:blip>
          <a:srcRect/>
          <a:stretch/>
        </p:blipFill>
        <p:spPr>
          <a:xfrm>
            <a:off x="0" y="5483475"/>
            <a:ext cx="9144000" cy="1374525"/>
          </a:xfrm>
          <a:prstGeom prst="rect">
            <a:avLst/>
          </a:prstGeom>
          <a:noFill/>
          <a:ln>
            <a:noFill/>
          </a:ln>
        </p:spPr>
      </p:pic>
      <p:sp>
        <p:nvSpPr>
          <p:cNvPr id="504" name="Google Shape;504;p26"/>
          <p:cNvSpPr/>
          <p:nvPr/>
        </p:nvSpPr>
        <p:spPr>
          <a:xfrm>
            <a:off x="4726605" y="539517"/>
            <a:ext cx="3610442" cy="4633204"/>
          </a:xfrm>
          <a:prstGeom prst="rect">
            <a:avLst/>
          </a:prstGeom>
          <a:noFill/>
          <a:ln w="28575"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5" name="Google Shape;505;p26"/>
          <p:cNvSpPr/>
          <p:nvPr/>
        </p:nvSpPr>
        <p:spPr>
          <a:xfrm>
            <a:off x="1274736" y="1193255"/>
            <a:ext cx="2735042"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it-IT" sz="2400" b="1" i="0" u="none" strike="noStrike" cap="none">
                <a:solidFill>
                  <a:schemeClr val="accent2"/>
                </a:solidFill>
                <a:latin typeface="Calibri"/>
                <a:ea typeface="Calibri"/>
                <a:cs typeface="Calibri"/>
                <a:sym typeface="Calibri"/>
              </a:rPr>
              <a:t>GOBBLEDYGOOK</a:t>
            </a:r>
            <a:r>
              <a:rPr lang="it-IT" sz="2400" b="1" i="0" u="none" strike="noStrike" cap="none">
                <a:solidFill>
                  <a:srgbClr val="953734"/>
                </a:solidFill>
                <a:latin typeface="Calibri"/>
                <a:ea typeface="Calibri"/>
                <a:cs typeface="Calibri"/>
                <a:sym typeface="Calibri"/>
              </a:rPr>
              <a:t>:</a:t>
            </a:r>
            <a:endParaRPr sz="1800" b="0" i="0" u="none" strike="noStrike" cap="none">
              <a:solidFill>
                <a:schemeClr val="dk1"/>
              </a:solidFill>
              <a:latin typeface="Calibri"/>
              <a:ea typeface="Calibri"/>
              <a:cs typeface="Calibri"/>
              <a:sym typeface="Calibri"/>
            </a:endParaRPr>
          </a:p>
        </p:txBody>
      </p:sp>
      <p:pic>
        <p:nvPicPr>
          <p:cNvPr id="506" name="Google Shape;506;p26" descr="banned.jpg"/>
          <p:cNvPicPr preferRelativeResize="0"/>
          <p:nvPr/>
        </p:nvPicPr>
        <p:blipFill rotWithShape="1">
          <a:blip r:embed="rId4">
            <a:alphaModFix/>
          </a:blip>
          <a:srcRect/>
          <a:stretch/>
        </p:blipFill>
        <p:spPr>
          <a:xfrm>
            <a:off x="71995" y="0"/>
            <a:ext cx="2372788" cy="1849654"/>
          </a:xfrm>
          <a:prstGeom prst="rect">
            <a:avLst/>
          </a:prstGeom>
          <a:noFill/>
          <a:ln>
            <a:noFill/>
          </a:ln>
        </p:spPr>
      </p:pic>
      <p:sp>
        <p:nvSpPr>
          <p:cNvPr id="507" name="Google Shape;507;p26"/>
          <p:cNvSpPr/>
          <p:nvPr/>
        </p:nvSpPr>
        <p:spPr>
          <a:xfrm>
            <a:off x="7755679" y="418809"/>
            <a:ext cx="878257" cy="5485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08" name="Google Shape;508;p26" descr="compliant-rubber-stamp-vector-compliant-red-rubber-stamp-vector-isolated-151086391.jpg"/>
          <p:cNvPicPr preferRelativeResize="0"/>
          <p:nvPr/>
        </p:nvPicPr>
        <p:blipFill rotWithShape="1">
          <a:blip r:embed="rId5">
            <a:alphaModFix/>
          </a:blip>
          <a:srcRect l="7149" t="8229" r="7025" b="10243"/>
          <a:stretch/>
        </p:blipFill>
        <p:spPr>
          <a:xfrm>
            <a:off x="6944383" y="148552"/>
            <a:ext cx="2199617" cy="1148405"/>
          </a:xfrm>
          <a:prstGeom prst="rect">
            <a:avLst/>
          </a:prstGeom>
          <a:noFill/>
          <a:ln>
            <a:noFill/>
          </a:ln>
        </p:spPr>
      </p:pic>
      <p:sp>
        <p:nvSpPr>
          <p:cNvPr id="509" name="Google Shape;509;p26"/>
          <p:cNvSpPr/>
          <p:nvPr/>
        </p:nvSpPr>
        <p:spPr>
          <a:xfrm>
            <a:off x="1178050" y="1654927"/>
            <a:ext cx="3118800" cy="34164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Clr>
                <a:schemeClr val="dk1"/>
              </a:buClr>
              <a:buSzPts val="1800"/>
              <a:buFont typeface="Calibri"/>
              <a:buChar char="●"/>
            </a:pPr>
            <a:r>
              <a:rPr lang="it-IT" sz="1800" b="0" i="0" u="none" strike="noStrike" cap="none">
                <a:solidFill>
                  <a:schemeClr val="dk1"/>
                </a:solidFill>
                <a:latin typeface="Calibri"/>
                <a:ea typeface="Calibri"/>
                <a:cs typeface="Calibri"/>
                <a:sym typeface="Calibri"/>
              </a:rPr>
              <a:t>claim adopts meaningless wording </a:t>
            </a:r>
            <a:endParaRPr sz="1800" b="0" i="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it-IT" sz="1800" b="0" i="0" u="none" strike="noStrike" cap="none">
                <a:solidFill>
                  <a:schemeClr val="dk1"/>
                </a:solidFill>
                <a:latin typeface="Calibri"/>
                <a:ea typeface="Calibri"/>
                <a:cs typeface="Calibri"/>
                <a:sym typeface="Calibri"/>
              </a:rPr>
              <a:t> made to be  unintelligible by the excessive use of abstruse technical terms that the average person cannot easily understand</a:t>
            </a:r>
            <a:endParaRPr sz="1800" b="0" i="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it-IT" sz="1800" b="0" i="0" u="none" strike="noStrike" cap="none">
                <a:solidFill>
                  <a:schemeClr val="dk1"/>
                </a:solidFill>
                <a:latin typeface="Calibri"/>
                <a:ea typeface="Calibri"/>
                <a:cs typeface="Calibri"/>
                <a:sym typeface="Calibri"/>
              </a:rPr>
              <a:t>average consumer cannot verify</a:t>
            </a:r>
            <a:endParaRPr sz="1800" b="0" i="0" u="none" strike="noStrike" cap="none">
              <a:solidFill>
                <a:schemeClr val="dk1"/>
              </a:solidFill>
              <a:latin typeface="Calibri"/>
              <a:ea typeface="Calibri"/>
              <a:cs typeface="Calibri"/>
              <a:sym typeface="Calibri"/>
            </a:endParaRPr>
          </a:p>
        </p:txBody>
      </p:sp>
      <p:sp>
        <p:nvSpPr>
          <p:cNvPr id="510" name="Google Shape;510;p26"/>
          <p:cNvSpPr/>
          <p:nvPr/>
        </p:nvSpPr>
        <p:spPr>
          <a:xfrm>
            <a:off x="4849424" y="1674675"/>
            <a:ext cx="3487500" cy="34164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Clr>
                <a:schemeClr val="dk1"/>
              </a:buClr>
              <a:buSzPts val="1800"/>
              <a:buFont typeface="Calibri"/>
              <a:buChar char="●"/>
            </a:pPr>
            <a:r>
              <a:rPr lang="it-IT" sz="1800" b="0" i="0" u="none" strike="noStrike" cap="none">
                <a:solidFill>
                  <a:schemeClr val="dk1"/>
                </a:solidFill>
                <a:latin typeface="Calibri"/>
                <a:ea typeface="Calibri"/>
                <a:cs typeface="Calibri"/>
                <a:sym typeface="Calibri"/>
              </a:rPr>
              <a:t>clarity of terms</a:t>
            </a:r>
            <a:endParaRPr sz="1800" b="0" i="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it-IT" sz="1800" b="0" i="0" u="none" strike="noStrike" cap="none">
                <a:solidFill>
                  <a:schemeClr val="dk1"/>
                </a:solidFill>
                <a:latin typeface="Calibri"/>
                <a:ea typeface="Calibri"/>
                <a:cs typeface="Calibri"/>
                <a:sym typeface="Calibri"/>
              </a:rPr>
              <a:t>comprehensibility of the consumer’s language in </a:t>
            </a:r>
            <a:endParaRPr sz="1800" b="0" i="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it-IT" sz="1800" b="0" i="0" u="none" strike="noStrike" cap="none">
                <a:solidFill>
                  <a:schemeClr val="dk1"/>
                </a:solidFill>
                <a:latin typeface="Calibri"/>
                <a:ea typeface="Calibri"/>
                <a:cs typeface="Calibri"/>
                <a:sym typeface="Calibri"/>
              </a:rPr>
              <a:t>clarity of the object of the environmental information (product, process, activity, packaging, etc.), legibility, absence of ambiguity and possible misunderstandings </a:t>
            </a:r>
            <a:endParaRPr sz="1800" b="0" i="0" u="none" strike="noStrike" cap="none">
              <a:solidFill>
                <a:schemeClr val="dk1"/>
              </a:solidFill>
              <a:latin typeface="Calibri"/>
              <a:ea typeface="Calibri"/>
              <a:cs typeface="Calibri"/>
              <a:sym typeface="Calibri"/>
            </a:endParaRPr>
          </a:p>
        </p:txBody>
      </p:sp>
      <p:pic>
        <p:nvPicPr>
          <p:cNvPr id="511" name="Google Shape;511;p26" descr="5f36e17aa6dc4.image.png"/>
          <p:cNvPicPr preferRelativeResize="0"/>
          <p:nvPr/>
        </p:nvPicPr>
        <p:blipFill rotWithShape="1">
          <a:blip r:embed="rId6">
            <a:alphaModFix/>
          </a:blip>
          <a:srcRect/>
          <a:stretch/>
        </p:blipFill>
        <p:spPr>
          <a:xfrm>
            <a:off x="6945170" y="5768758"/>
            <a:ext cx="1452322" cy="1089242"/>
          </a:xfrm>
          <a:prstGeom prst="rect">
            <a:avLst/>
          </a:prstGeom>
          <a:noFill/>
          <a:ln>
            <a:noFill/>
          </a:ln>
        </p:spPr>
      </p:pic>
      <p:pic>
        <p:nvPicPr>
          <p:cNvPr id="512" name="Google Shape;512;p26"/>
          <p:cNvPicPr preferRelativeResize="0"/>
          <p:nvPr/>
        </p:nvPicPr>
        <p:blipFill rotWithShape="1">
          <a:blip r:embed="rId7">
            <a:alphaModFix/>
          </a:blip>
          <a:srcRect/>
          <a:stretch/>
        </p:blipFill>
        <p:spPr>
          <a:xfrm>
            <a:off x="645835" y="5951976"/>
            <a:ext cx="1035685" cy="70929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27"/>
          <p:cNvSpPr/>
          <p:nvPr/>
        </p:nvSpPr>
        <p:spPr>
          <a:xfrm>
            <a:off x="963763" y="540427"/>
            <a:ext cx="3610442" cy="4633204"/>
          </a:xfrm>
          <a:prstGeom prst="rect">
            <a:avLst/>
          </a:prstGeom>
          <a:no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8" name="Google Shape;518;p27"/>
          <p:cNvSpPr/>
          <p:nvPr/>
        </p:nvSpPr>
        <p:spPr>
          <a:xfrm>
            <a:off x="4849436" y="1193255"/>
            <a:ext cx="3264560"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it-IT" sz="2400" b="1" i="0" u="none" strike="noStrike" cap="none">
                <a:solidFill>
                  <a:srgbClr val="008000"/>
                </a:solidFill>
                <a:latin typeface="Calibri"/>
                <a:ea typeface="Calibri"/>
                <a:cs typeface="Calibri"/>
                <a:sym typeface="Calibri"/>
              </a:rPr>
              <a:t>COHERENCE: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19" name="Google Shape;519;p27" descr="b88651e7fc1e27e6f602d1edf6e16c54.png"/>
          <p:cNvPicPr preferRelativeResize="0"/>
          <p:nvPr/>
        </p:nvPicPr>
        <p:blipFill rotWithShape="1">
          <a:blip r:embed="rId3">
            <a:alphaModFix/>
          </a:blip>
          <a:srcRect/>
          <a:stretch/>
        </p:blipFill>
        <p:spPr>
          <a:xfrm>
            <a:off x="0" y="5483475"/>
            <a:ext cx="9144000" cy="1374525"/>
          </a:xfrm>
          <a:prstGeom prst="rect">
            <a:avLst/>
          </a:prstGeom>
          <a:noFill/>
          <a:ln>
            <a:noFill/>
          </a:ln>
        </p:spPr>
      </p:pic>
      <p:sp>
        <p:nvSpPr>
          <p:cNvPr id="520" name="Google Shape;520;p27"/>
          <p:cNvSpPr/>
          <p:nvPr/>
        </p:nvSpPr>
        <p:spPr>
          <a:xfrm>
            <a:off x="4726605" y="539517"/>
            <a:ext cx="3610442" cy="4633204"/>
          </a:xfrm>
          <a:prstGeom prst="rect">
            <a:avLst/>
          </a:prstGeom>
          <a:noFill/>
          <a:ln w="28575"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1" name="Google Shape;521;p27"/>
          <p:cNvSpPr/>
          <p:nvPr/>
        </p:nvSpPr>
        <p:spPr>
          <a:xfrm>
            <a:off x="1274736" y="1193255"/>
            <a:ext cx="2735042"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it-IT" sz="2400" b="1" i="0" u="none" strike="noStrike" cap="none">
                <a:solidFill>
                  <a:schemeClr val="accent2"/>
                </a:solidFill>
                <a:latin typeface="Calibri"/>
                <a:ea typeface="Calibri"/>
                <a:cs typeface="Calibri"/>
                <a:sym typeface="Calibri"/>
              </a:rPr>
              <a:t>INCONSINSTENCY</a:t>
            </a:r>
            <a:r>
              <a:rPr lang="it-IT" sz="2400" b="1" i="0" u="none" strike="noStrike" cap="none">
                <a:solidFill>
                  <a:srgbClr val="953734"/>
                </a:solidFill>
                <a:latin typeface="Calibri"/>
                <a:ea typeface="Calibri"/>
                <a:cs typeface="Calibri"/>
                <a:sym typeface="Calibri"/>
              </a:rPr>
              <a:t>:</a:t>
            </a:r>
            <a:endParaRPr sz="1800" b="0" i="0" u="none" strike="noStrike" cap="none">
              <a:solidFill>
                <a:schemeClr val="dk1"/>
              </a:solidFill>
              <a:latin typeface="Calibri"/>
              <a:ea typeface="Calibri"/>
              <a:cs typeface="Calibri"/>
              <a:sym typeface="Calibri"/>
            </a:endParaRPr>
          </a:p>
        </p:txBody>
      </p:sp>
      <p:pic>
        <p:nvPicPr>
          <p:cNvPr id="522" name="Google Shape;522;p27" descr="banned.jpg"/>
          <p:cNvPicPr preferRelativeResize="0"/>
          <p:nvPr/>
        </p:nvPicPr>
        <p:blipFill rotWithShape="1">
          <a:blip r:embed="rId4">
            <a:alphaModFix/>
          </a:blip>
          <a:srcRect/>
          <a:stretch/>
        </p:blipFill>
        <p:spPr>
          <a:xfrm>
            <a:off x="193600" y="82265"/>
            <a:ext cx="2372788" cy="1849654"/>
          </a:xfrm>
          <a:prstGeom prst="rect">
            <a:avLst/>
          </a:prstGeom>
          <a:noFill/>
          <a:ln>
            <a:noFill/>
          </a:ln>
        </p:spPr>
      </p:pic>
      <p:sp>
        <p:nvSpPr>
          <p:cNvPr id="523" name="Google Shape;523;p27"/>
          <p:cNvSpPr/>
          <p:nvPr/>
        </p:nvSpPr>
        <p:spPr>
          <a:xfrm>
            <a:off x="7755679" y="418809"/>
            <a:ext cx="878257" cy="5485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24" name="Google Shape;524;p27" descr="compliant-rubber-stamp-vector-compliant-red-rubber-stamp-vector-isolated-151086391.jpg"/>
          <p:cNvPicPr preferRelativeResize="0"/>
          <p:nvPr/>
        </p:nvPicPr>
        <p:blipFill rotWithShape="1">
          <a:blip r:embed="rId5">
            <a:alphaModFix/>
          </a:blip>
          <a:srcRect l="7149" t="8229" r="7025" b="10243"/>
          <a:stretch/>
        </p:blipFill>
        <p:spPr>
          <a:xfrm>
            <a:off x="6944383" y="148552"/>
            <a:ext cx="2199617" cy="1148405"/>
          </a:xfrm>
          <a:prstGeom prst="rect">
            <a:avLst/>
          </a:prstGeom>
          <a:noFill/>
          <a:ln>
            <a:noFill/>
          </a:ln>
        </p:spPr>
      </p:pic>
      <p:sp>
        <p:nvSpPr>
          <p:cNvPr id="525" name="Google Shape;525;p27"/>
          <p:cNvSpPr/>
          <p:nvPr/>
        </p:nvSpPr>
        <p:spPr>
          <a:xfrm>
            <a:off x="963776" y="1674675"/>
            <a:ext cx="3468000" cy="23082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Clr>
                <a:schemeClr val="dk1"/>
              </a:buClr>
              <a:buSzPts val="1800"/>
              <a:buFont typeface="Calibri"/>
              <a:buChar char="●"/>
            </a:pPr>
            <a:r>
              <a:rPr lang="it-IT" sz="1800" b="0" i="0" u="none" strike="noStrike" cap="none">
                <a:solidFill>
                  <a:schemeClr val="dk1"/>
                </a:solidFill>
                <a:latin typeface="Calibri"/>
                <a:ea typeface="Calibri"/>
                <a:cs typeface="Calibri"/>
                <a:sym typeface="Calibri"/>
              </a:rPr>
              <a:t>statements may be true within a specific category of products, but tend to distract the consumer from the fact that the consumption of that specific product in itself has a great environmental impact;</a:t>
            </a:r>
            <a:endParaRPr sz="1800" b="0" i="0" u="none" strike="noStrike" cap="none">
              <a:solidFill>
                <a:schemeClr val="dk1"/>
              </a:solidFill>
              <a:latin typeface="Calibri"/>
              <a:ea typeface="Calibri"/>
              <a:cs typeface="Calibri"/>
              <a:sym typeface="Calibri"/>
            </a:endParaRPr>
          </a:p>
        </p:txBody>
      </p:sp>
      <p:sp>
        <p:nvSpPr>
          <p:cNvPr id="526" name="Google Shape;526;p27"/>
          <p:cNvSpPr/>
          <p:nvPr/>
        </p:nvSpPr>
        <p:spPr>
          <a:xfrm>
            <a:off x="4849424" y="1674675"/>
            <a:ext cx="3468000" cy="31392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Clr>
                <a:schemeClr val="dk1"/>
              </a:buClr>
              <a:buSzPts val="1800"/>
              <a:buFont typeface="Calibri"/>
              <a:buChar char="●"/>
            </a:pPr>
            <a:r>
              <a:rPr lang="it-IT" sz="1800" b="0" i="0" u="none" strike="noStrike" cap="none">
                <a:solidFill>
                  <a:schemeClr val="dk1"/>
                </a:solidFill>
                <a:latin typeface="Calibri"/>
                <a:ea typeface="Calibri"/>
                <a:cs typeface="Calibri"/>
                <a:sym typeface="Calibri"/>
              </a:rPr>
              <a:t>Claims are consistent with the context in which a product is manufactured, distributed and consumed. </a:t>
            </a:r>
            <a:endParaRPr sz="1800" b="0" i="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it-IT" sz="1800" b="0" i="0" u="none" strike="noStrike" cap="none">
                <a:solidFill>
                  <a:schemeClr val="dk1"/>
                </a:solidFill>
                <a:latin typeface="Calibri"/>
                <a:ea typeface="Calibri"/>
                <a:cs typeface="Calibri"/>
                <a:sym typeface="Calibri"/>
              </a:rPr>
              <a:t>For example, the advantages deriving from the recyclability of a product cannot be claimed if it is marketed in a territorial context in which the unavailability of assets for recycling makes it not actually feasible. </a:t>
            </a:r>
            <a:endParaRPr sz="1800" b="0" i="0" u="none" strike="noStrike" cap="none">
              <a:solidFill>
                <a:schemeClr val="dk1"/>
              </a:solidFill>
              <a:latin typeface="Calibri"/>
              <a:ea typeface="Calibri"/>
              <a:cs typeface="Calibri"/>
              <a:sym typeface="Calibri"/>
            </a:endParaRPr>
          </a:p>
        </p:txBody>
      </p:sp>
      <p:pic>
        <p:nvPicPr>
          <p:cNvPr id="527" name="Google Shape;527;p27" descr="5f36e17aa6dc4.image.png"/>
          <p:cNvPicPr preferRelativeResize="0"/>
          <p:nvPr/>
        </p:nvPicPr>
        <p:blipFill rotWithShape="1">
          <a:blip r:embed="rId6">
            <a:alphaModFix/>
          </a:blip>
          <a:srcRect/>
          <a:stretch/>
        </p:blipFill>
        <p:spPr>
          <a:xfrm>
            <a:off x="6945170" y="5768758"/>
            <a:ext cx="1452322" cy="1089242"/>
          </a:xfrm>
          <a:prstGeom prst="rect">
            <a:avLst/>
          </a:prstGeom>
          <a:noFill/>
          <a:ln>
            <a:noFill/>
          </a:ln>
        </p:spPr>
      </p:pic>
      <p:pic>
        <p:nvPicPr>
          <p:cNvPr id="528" name="Google Shape;528;p27"/>
          <p:cNvPicPr preferRelativeResize="0"/>
          <p:nvPr/>
        </p:nvPicPr>
        <p:blipFill rotWithShape="1">
          <a:blip r:embed="rId7">
            <a:alphaModFix/>
          </a:blip>
          <a:srcRect/>
          <a:stretch/>
        </p:blipFill>
        <p:spPr>
          <a:xfrm>
            <a:off x="645835" y="5951976"/>
            <a:ext cx="1035685" cy="70929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28"/>
          <p:cNvSpPr/>
          <p:nvPr/>
        </p:nvSpPr>
        <p:spPr>
          <a:xfrm>
            <a:off x="963763" y="540427"/>
            <a:ext cx="3610442" cy="4633204"/>
          </a:xfrm>
          <a:prstGeom prst="rect">
            <a:avLst/>
          </a:prstGeom>
          <a:no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34" name="Google Shape;534;p28" descr="b88651e7fc1e27e6f602d1edf6e16c54.png"/>
          <p:cNvPicPr preferRelativeResize="0"/>
          <p:nvPr/>
        </p:nvPicPr>
        <p:blipFill rotWithShape="1">
          <a:blip r:embed="rId3">
            <a:alphaModFix/>
          </a:blip>
          <a:srcRect/>
          <a:stretch/>
        </p:blipFill>
        <p:spPr>
          <a:xfrm>
            <a:off x="0" y="5483475"/>
            <a:ext cx="9144000" cy="1374525"/>
          </a:xfrm>
          <a:prstGeom prst="rect">
            <a:avLst/>
          </a:prstGeom>
          <a:noFill/>
          <a:ln>
            <a:noFill/>
          </a:ln>
        </p:spPr>
      </p:pic>
      <p:sp>
        <p:nvSpPr>
          <p:cNvPr id="535" name="Google Shape;535;p28"/>
          <p:cNvSpPr/>
          <p:nvPr/>
        </p:nvSpPr>
        <p:spPr>
          <a:xfrm>
            <a:off x="4726605" y="539517"/>
            <a:ext cx="3610442" cy="4633204"/>
          </a:xfrm>
          <a:prstGeom prst="rect">
            <a:avLst/>
          </a:prstGeom>
          <a:noFill/>
          <a:ln w="28575"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6" name="Google Shape;536;p28"/>
          <p:cNvSpPr/>
          <p:nvPr/>
        </p:nvSpPr>
        <p:spPr>
          <a:xfrm>
            <a:off x="1274736" y="1193255"/>
            <a:ext cx="2735042"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it-IT" sz="2400" b="1" i="0" u="none" strike="noStrike" cap="none">
                <a:solidFill>
                  <a:srgbClr val="953734"/>
                </a:solidFill>
                <a:latin typeface="Calibri"/>
                <a:ea typeface="Calibri"/>
                <a:cs typeface="Calibri"/>
                <a:sym typeface="Calibri"/>
              </a:rPr>
              <a:t>FALSE</a:t>
            </a:r>
            <a:endParaRPr sz="1800" b="0" i="0" u="none" strike="noStrike" cap="none">
              <a:solidFill>
                <a:schemeClr val="dk1"/>
              </a:solidFill>
              <a:latin typeface="Calibri"/>
              <a:ea typeface="Calibri"/>
              <a:cs typeface="Calibri"/>
              <a:sym typeface="Calibri"/>
            </a:endParaRPr>
          </a:p>
        </p:txBody>
      </p:sp>
      <p:pic>
        <p:nvPicPr>
          <p:cNvPr id="537" name="Google Shape;537;p28" descr="banned.jpg"/>
          <p:cNvPicPr preferRelativeResize="0"/>
          <p:nvPr/>
        </p:nvPicPr>
        <p:blipFill rotWithShape="1">
          <a:blip r:embed="rId4">
            <a:alphaModFix/>
          </a:blip>
          <a:srcRect/>
          <a:stretch/>
        </p:blipFill>
        <p:spPr>
          <a:xfrm>
            <a:off x="193600" y="82265"/>
            <a:ext cx="2372788" cy="1849654"/>
          </a:xfrm>
          <a:prstGeom prst="rect">
            <a:avLst/>
          </a:prstGeom>
          <a:noFill/>
          <a:ln>
            <a:noFill/>
          </a:ln>
        </p:spPr>
      </p:pic>
      <p:sp>
        <p:nvSpPr>
          <p:cNvPr id="538" name="Google Shape;538;p28"/>
          <p:cNvSpPr/>
          <p:nvPr/>
        </p:nvSpPr>
        <p:spPr>
          <a:xfrm>
            <a:off x="7755679" y="418809"/>
            <a:ext cx="878257" cy="5485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39" name="Google Shape;539;p28" descr="compliant-rubber-stamp-vector-compliant-red-rubber-stamp-vector-isolated-151086391.jpg"/>
          <p:cNvPicPr preferRelativeResize="0"/>
          <p:nvPr/>
        </p:nvPicPr>
        <p:blipFill rotWithShape="1">
          <a:blip r:embed="rId5">
            <a:alphaModFix/>
          </a:blip>
          <a:srcRect l="7149" t="8229" r="7025" b="10243"/>
          <a:stretch/>
        </p:blipFill>
        <p:spPr>
          <a:xfrm>
            <a:off x="6944383" y="148552"/>
            <a:ext cx="2199617" cy="1148405"/>
          </a:xfrm>
          <a:prstGeom prst="rect">
            <a:avLst/>
          </a:prstGeom>
          <a:noFill/>
          <a:ln>
            <a:noFill/>
          </a:ln>
        </p:spPr>
      </p:pic>
      <p:sp>
        <p:nvSpPr>
          <p:cNvPr id="540" name="Google Shape;540;p28"/>
          <p:cNvSpPr/>
          <p:nvPr/>
        </p:nvSpPr>
        <p:spPr>
          <a:xfrm>
            <a:off x="4726605" y="1255472"/>
            <a:ext cx="3731679"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it-IT" sz="2400" b="1" i="0" u="none" strike="noStrike" cap="none">
                <a:solidFill>
                  <a:srgbClr val="008000"/>
                </a:solidFill>
                <a:latin typeface="Calibri"/>
                <a:ea typeface="Calibri"/>
                <a:cs typeface="Calibri"/>
                <a:sym typeface="Calibri"/>
              </a:rPr>
              <a:t>TRUTHFUL AND VERIFIABLE</a:t>
            </a:r>
            <a:endParaRPr sz="2400" b="1" i="0" u="none" strike="noStrike" cap="none">
              <a:solidFill>
                <a:srgbClr val="008000"/>
              </a:solidFill>
              <a:latin typeface="Calibri"/>
              <a:ea typeface="Calibri"/>
              <a:cs typeface="Calibri"/>
              <a:sym typeface="Calibri"/>
            </a:endParaRPr>
          </a:p>
        </p:txBody>
      </p:sp>
      <p:sp>
        <p:nvSpPr>
          <p:cNvPr id="541" name="Google Shape;541;p28"/>
          <p:cNvSpPr/>
          <p:nvPr/>
        </p:nvSpPr>
        <p:spPr>
          <a:xfrm>
            <a:off x="4866723" y="1717137"/>
            <a:ext cx="3334840" cy="3139321"/>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Clr>
                <a:schemeClr val="dk1"/>
              </a:buClr>
              <a:buSzPts val="1800"/>
              <a:buFont typeface="Calibri"/>
              <a:buChar char="●"/>
            </a:pPr>
            <a:r>
              <a:rPr lang="it-IT" sz="1800" b="0" i="0" u="none" strike="noStrike" cap="none">
                <a:solidFill>
                  <a:schemeClr val="dk1"/>
                </a:solidFill>
                <a:latin typeface="Calibri"/>
                <a:ea typeface="Calibri"/>
                <a:cs typeface="Calibri"/>
                <a:sym typeface="Calibri"/>
              </a:rPr>
              <a:t>Verifiable information through reference to sources, specific data or demonstrate its reliability </a:t>
            </a:r>
            <a:endParaRPr sz="1800" b="0" i="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it-IT" sz="1800" b="0" i="0" u="none" strike="noStrike" cap="none">
                <a:solidFill>
                  <a:schemeClr val="dk1"/>
                </a:solidFill>
                <a:latin typeface="Calibri"/>
                <a:ea typeface="Calibri"/>
                <a:cs typeface="Calibri"/>
                <a:sym typeface="Calibri"/>
              </a:rPr>
              <a:t>third-party verifications and certifications</a:t>
            </a:r>
            <a:endParaRPr sz="1800" b="0" i="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it-IT" sz="1800" b="0" i="0" u="none" strike="noStrike" cap="none">
                <a:solidFill>
                  <a:schemeClr val="dk1"/>
                </a:solidFill>
                <a:latin typeface="Calibri"/>
                <a:ea typeface="Calibri"/>
                <a:cs typeface="Calibri"/>
                <a:sym typeface="Calibri"/>
              </a:rPr>
              <a:t>claims must be based on reliable data, obtained by applying widespread, recognised, scientifically based and reproducible methodologies.</a:t>
            </a:r>
            <a:endParaRPr sz="1800" b="0" i="0" u="none" strike="noStrike" cap="none">
              <a:solidFill>
                <a:schemeClr val="dk1"/>
              </a:solidFill>
              <a:latin typeface="Calibri"/>
              <a:ea typeface="Calibri"/>
              <a:cs typeface="Calibri"/>
              <a:sym typeface="Calibri"/>
            </a:endParaRPr>
          </a:p>
        </p:txBody>
      </p:sp>
      <p:sp>
        <p:nvSpPr>
          <p:cNvPr id="542" name="Google Shape;542;p28"/>
          <p:cNvSpPr/>
          <p:nvPr/>
        </p:nvSpPr>
        <p:spPr>
          <a:xfrm>
            <a:off x="1083464" y="1660172"/>
            <a:ext cx="3361864" cy="2031325"/>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Clr>
                <a:schemeClr val="dk1"/>
              </a:buClr>
              <a:buSzPts val="1800"/>
              <a:buFont typeface="Calibri"/>
              <a:buChar char="●"/>
            </a:pPr>
            <a:r>
              <a:rPr lang="it-IT" sz="1800" b="0" i="0" u="none" strike="noStrike" cap="none">
                <a:solidFill>
                  <a:schemeClr val="dk1"/>
                </a:solidFill>
                <a:latin typeface="Calibri"/>
                <a:ea typeface="Calibri"/>
                <a:cs typeface="Calibri"/>
                <a:sym typeface="Calibri"/>
              </a:rPr>
              <a:t>False green claims</a:t>
            </a:r>
            <a:endParaRPr sz="1800" b="0" i="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it-IT" sz="1800" b="0" i="0" u="none" strike="noStrike" cap="none">
                <a:solidFill>
                  <a:schemeClr val="dk1"/>
                </a:solidFill>
                <a:latin typeface="Calibri"/>
                <a:ea typeface="Calibri"/>
                <a:cs typeface="Calibri"/>
                <a:sym typeface="Calibri"/>
              </a:rPr>
              <a:t>environmental declarations that are not supported by easily verifiable data or scientific evidence, or assessed by independent certifications.</a:t>
            </a:r>
            <a:endParaRPr sz="1800" b="0" i="0" u="none" strike="noStrike" cap="none">
              <a:solidFill>
                <a:schemeClr val="dk1"/>
              </a:solidFill>
              <a:latin typeface="Calibri"/>
              <a:ea typeface="Calibri"/>
              <a:cs typeface="Calibri"/>
              <a:sym typeface="Calibri"/>
            </a:endParaRPr>
          </a:p>
        </p:txBody>
      </p:sp>
      <p:pic>
        <p:nvPicPr>
          <p:cNvPr id="543" name="Google Shape;543;p28" descr="5f36e17aa6dc4.image.png"/>
          <p:cNvPicPr preferRelativeResize="0"/>
          <p:nvPr/>
        </p:nvPicPr>
        <p:blipFill rotWithShape="1">
          <a:blip r:embed="rId6">
            <a:alphaModFix/>
          </a:blip>
          <a:srcRect/>
          <a:stretch/>
        </p:blipFill>
        <p:spPr>
          <a:xfrm>
            <a:off x="6945170" y="5768758"/>
            <a:ext cx="1452322" cy="1089242"/>
          </a:xfrm>
          <a:prstGeom prst="rect">
            <a:avLst/>
          </a:prstGeom>
          <a:noFill/>
          <a:ln>
            <a:noFill/>
          </a:ln>
        </p:spPr>
      </p:pic>
      <p:pic>
        <p:nvPicPr>
          <p:cNvPr id="544" name="Google Shape;544;p28"/>
          <p:cNvPicPr preferRelativeResize="0"/>
          <p:nvPr/>
        </p:nvPicPr>
        <p:blipFill rotWithShape="1">
          <a:blip r:embed="rId7">
            <a:alphaModFix/>
          </a:blip>
          <a:srcRect/>
          <a:stretch/>
        </p:blipFill>
        <p:spPr>
          <a:xfrm>
            <a:off x="645835" y="5951976"/>
            <a:ext cx="1035685" cy="70929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29"/>
          <p:cNvSpPr/>
          <p:nvPr/>
        </p:nvSpPr>
        <p:spPr>
          <a:xfrm>
            <a:off x="963763" y="540427"/>
            <a:ext cx="3610442" cy="4633204"/>
          </a:xfrm>
          <a:prstGeom prst="rect">
            <a:avLst/>
          </a:prstGeom>
          <a:no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50" name="Google Shape;550;p29" descr="b88651e7fc1e27e6f602d1edf6e16c54.png"/>
          <p:cNvPicPr preferRelativeResize="0"/>
          <p:nvPr/>
        </p:nvPicPr>
        <p:blipFill rotWithShape="1">
          <a:blip r:embed="rId3">
            <a:alphaModFix/>
          </a:blip>
          <a:srcRect/>
          <a:stretch/>
        </p:blipFill>
        <p:spPr>
          <a:xfrm>
            <a:off x="0" y="5483475"/>
            <a:ext cx="9144000" cy="1374525"/>
          </a:xfrm>
          <a:prstGeom prst="rect">
            <a:avLst/>
          </a:prstGeom>
          <a:noFill/>
          <a:ln>
            <a:noFill/>
          </a:ln>
        </p:spPr>
      </p:pic>
      <p:sp>
        <p:nvSpPr>
          <p:cNvPr id="551" name="Google Shape;551;p29"/>
          <p:cNvSpPr/>
          <p:nvPr/>
        </p:nvSpPr>
        <p:spPr>
          <a:xfrm>
            <a:off x="4726605" y="539517"/>
            <a:ext cx="3610442" cy="4633204"/>
          </a:xfrm>
          <a:prstGeom prst="rect">
            <a:avLst/>
          </a:prstGeom>
          <a:noFill/>
          <a:ln w="28575"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2" name="Google Shape;552;p29"/>
          <p:cNvSpPr/>
          <p:nvPr/>
        </p:nvSpPr>
        <p:spPr>
          <a:xfrm>
            <a:off x="939273" y="1278470"/>
            <a:ext cx="3610441"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it-IT" sz="2400" b="1" i="0" u="none" strike="noStrike" cap="none">
                <a:solidFill>
                  <a:srgbClr val="953734"/>
                </a:solidFill>
                <a:latin typeface="Calibri"/>
                <a:ea typeface="Calibri"/>
                <a:cs typeface="Calibri"/>
                <a:sym typeface="Calibri"/>
              </a:rPr>
              <a:t>LACK OF COMPARABILITY</a:t>
            </a:r>
            <a:endParaRPr sz="1800" b="0" i="0" u="none" strike="noStrike" cap="none">
              <a:solidFill>
                <a:schemeClr val="dk1"/>
              </a:solidFill>
              <a:latin typeface="Calibri"/>
              <a:ea typeface="Calibri"/>
              <a:cs typeface="Calibri"/>
              <a:sym typeface="Calibri"/>
            </a:endParaRPr>
          </a:p>
        </p:txBody>
      </p:sp>
      <p:pic>
        <p:nvPicPr>
          <p:cNvPr id="553" name="Google Shape;553;p29" descr="banned.jpg"/>
          <p:cNvPicPr preferRelativeResize="0"/>
          <p:nvPr/>
        </p:nvPicPr>
        <p:blipFill rotWithShape="1">
          <a:blip r:embed="rId4">
            <a:alphaModFix/>
          </a:blip>
          <a:srcRect/>
          <a:stretch/>
        </p:blipFill>
        <p:spPr>
          <a:xfrm>
            <a:off x="193600" y="82265"/>
            <a:ext cx="2372788" cy="1849654"/>
          </a:xfrm>
          <a:prstGeom prst="rect">
            <a:avLst/>
          </a:prstGeom>
          <a:noFill/>
          <a:ln>
            <a:noFill/>
          </a:ln>
        </p:spPr>
      </p:pic>
      <p:sp>
        <p:nvSpPr>
          <p:cNvPr id="554" name="Google Shape;554;p29"/>
          <p:cNvSpPr/>
          <p:nvPr/>
        </p:nvSpPr>
        <p:spPr>
          <a:xfrm>
            <a:off x="7755679" y="418809"/>
            <a:ext cx="878257" cy="5485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55" name="Google Shape;555;p29" descr="compliant-rubber-stamp-vector-compliant-red-rubber-stamp-vector-isolated-151086391.jpg"/>
          <p:cNvPicPr preferRelativeResize="0"/>
          <p:nvPr/>
        </p:nvPicPr>
        <p:blipFill rotWithShape="1">
          <a:blip r:embed="rId5">
            <a:alphaModFix/>
          </a:blip>
          <a:srcRect l="7149" t="8229" r="7025" b="10243"/>
          <a:stretch/>
        </p:blipFill>
        <p:spPr>
          <a:xfrm>
            <a:off x="6944383" y="148552"/>
            <a:ext cx="2199617" cy="1148405"/>
          </a:xfrm>
          <a:prstGeom prst="rect">
            <a:avLst/>
          </a:prstGeom>
          <a:noFill/>
          <a:ln>
            <a:noFill/>
          </a:ln>
        </p:spPr>
      </p:pic>
      <p:sp>
        <p:nvSpPr>
          <p:cNvPr id="556" name="Google Shape;556;p29"/>
          <p:cNvSpPr/>
          <p:nvPr/>
        </p:nvSpPr>
        <p:spPr>
          <a:xfrm>
            <a:off x="4726605" y="1255472"/>
            <a:ext cx="3731679"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it-IT" sz="2400" b="1" i="0" u="none" strike="noStrike" cap="none">
                <a:solidFill>
                  <a:srgbClr val="008000"/>
                </a:solidFill>
                <a:latin typeface="Calibri"/>
                <a:ea typeface="Calibri"/>
                <a:cs typeface="Calibri"/>
                <a:sym typeface="Calibri"/>
              </a:rPr>
              <a:t>COMPARABILITY</a:t>
            </a:r>
            <a:endParaRPr sz="2400" b="1" i="0" u="none" strike="noStrike" cap="none">
              <a:solidFill>
                <a:srgbClr val="008000"/>
              </a:solidFill>
              <a:latin typeface="Calibri"/>
              <a:ea typeface="Calibri"/>
              <a:cs typeface="Calibri"/>
              <a:sym typeface="Calibri"/>
            </a:endParaRPr>
          </a:p>
        </p:txBody>
      </p:sp>
      <p:sp>
        <p:nvSpPr>
          <p:cNvPr id="557" name="Google Shape;557;p29"/>
          <p:cNvSpPr/>
          <p:nvPr/>
        </p:nvSpPr>
        <p:spPr>
          <a:xfrm>
            <a:off x="4786075" y="1739125"/>
            <a:ext cx="3731700" cy="31392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Clr>
                <a:schemeClr val="dk1"/>
              </a:buClr>
              <a:buSzPts val="1800"/>
              <a:buFont typeface="Calibri"/>
              <a:buChar char="●"/>
            </a:pPr>
            <a:r>
              <a:rPr lang="it-IT" sz="1800" b="0" i="0" u="none" strike="noStrike" cap="none">
                <a:solidFill>
                  <a:schemeClr val="dk1"/>
                </a:solidFill>
                <a:latin typeface="Calibri"/>
                <a:ea typeface="Calibri"/>
                <a:cs typeface="Calibri"/>
                <a:sym typeface="Calibri"/>
              </a:rPr>
              <a:t>comparison (to competitors or with another or precedent model), the object and terms of the comparison must be detailed. </a:t>
            </a:r>
            <a:endParaRPr sz="1800" b="0" i="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it-IT" sz="1800" b="0" i="0" u="none" strike="noStrike" cap="none">
                <a:solidFill>
                  <a:schemeClr val="dk1"/>
                </a:solidFill>
                <a:latin typeface="Calibri"/>
                <a:ea typeface="Calibri"/>
                <a:cs typeface="Calibri"/>
                <a:sym typeface="Calibri"/>
              </a:rPr>
              <a:t>terms of comparison must be absolutely clear and unequivocal, clarifying a whole series of elements, including  references to the time period, the parameters, the calculation methodology…</a:t>
            </a:r>
            <a:endParaRPr sz="1800" b="0" i="0" u="none" strike="noStrike" cap="none">
              <a:solidFill>
                <a:schemeClr val="dk1"/>
              </a:solidFill>
              <a:latin typeface="Calibri"/>
              <a:ea typeface="Calibri"/>
              <a:cs typeface="Calibri"/>
              <a:sym typeface="Calibri"/>
            </a:endParaRPr>
          </a:p>
        </p:txBody>
      </p:sp>
      <p:sp>
        <p:nvSpPr>
          <p:cNvPr id="558" name="Google Shape;558;p29"/>
          <p:cNvSpPr/>
          <p:nvPr/>
        </p:nvSpPr>
        <p:spPr>
          <a:xfrm>
            <a:off x="1164525" y="1931928"/>
            <a:ext cx="3186300" cy="32418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Clr>
                <a:schemeClr val="dk1"/>
              </a:buClr>
              <a:buSzPts val="1800"/>
              <a:buFont typeface="Calibri"/>
              <a:buChar char="●"/>
            </a:pPr>
            <a:r>
              <a:rPr lang="it-IT" sz="1800" b="0" i="0" u="none" strike="noStrike" cap="none">
                <a:solidFill>
                  <a:schemeClr val="dk1"/>
                </a:solidFill>
                <a:latin typeface="Calibri"/>
                <a:ea typeface="Calibri"/>
                <a:cs typeface="Calibri"/>
                <a:sym typeface="Calibri"/>
              </a:rPr>
              <a:t>claims are based on a comparison (“greener,” “more sustainable,” “reduced environmental impact”) but not supported by easily verifiable data, information or evidence of exactly what they refer to.</a:t>
            </a:r>
            <a:endParaRPr sz="1800" b="0" i="0" u="none" strike="noStrike" cap="none">
              <a:solidFill>
                <a:schemeClr val="dk1"/>
              </a:solidFill>
              <a:latin typeface="Calibri"/>
              <a:ea typeface="Calibri"/>
              <a:cs typeface="Calibri"/>
              <a:sym typeface="Calibri"/>
            </a:endParaRPr>
          </a:p>
        </p:txBody>
      </p:sp>
      <p:pic>
        <p:nvPicPr>
          <p:cNvPr id="559" name="Google Shape;559;p29" descr="5f36e17aa6dc4.image.png"/>
          <p:cNvPicPr preferRelativeResize="0"/>
          <p:nvPr/>
        </p:nvPicPr>
        <p:blipFill rotWithShape="1">
          <a:blip r:embed="rId6">
            <a:alphaModFix/>
          </a:blip>
          <a:srcRect/>
          <a:stretch/>
        </p:blipFill>
        <p:spPr>
          <a:xfrm>
            <a:off x="6945170" y="5768758"/>
            <a:ext cx="1452322" cy="1089242"/>
          </a:xfrm>
          <a:prstGeom prst="rect">
            <a:avLst/>
          </a:prstGeom>
          <a:noFill/>
          <a:ln>
            <a:noFill/>
          </a:ln>
        </p:spPr>
      </p:pic>
      <p:pic>
        <p:nvPicPr>
          <p:cNvPr id="560" name="Google Shape;560;p29"/>
          <p:cNvPicPr preferRelativeResize="0"/>
          <p:nvPr/>
        </p:nvPicPr>
        <p:blipFill rotWithShape="1">
          <a:blip r:embed="rId7">
            <a:alphaModFix/>
          </a:blip>
          <a:srcRect/>
          <a:stretch/>
        </p:blipFill>
        <p:spPr>
          <a:xfrm>
            <a:off x="645835" y="5951976"/>
            <a:ext cx="1035685" cy="70929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9"/>
        <p:cNvGrpSpPr/>
        <p:nvPr/>
      </p:nvGrpSpPr>
      <p:grpSpPr>
        <a:xfrm>
          <a:off x="0" y="0"/>
          <a:ext cx="0" cy="0"/>
          <a:chOff x="0" y="0"/>
          <a:chExt cx="0" cy="0"/>
        </a:xfrm>
      </p:grpSpPr>
      <p:pic>
        <p:nvPicPr>
          <p:cNvPr id="200" name="Google Shape;200;p3"/>
          <p:cNvPicPr preferRelativeResize="0"/>
          <p:nvPr/>
        </p:nvPicPr>
        <p:blipFill rotWithShape="1">
          <a:blip r:embed="rId3">
            <a:alphaModFix/>
          </a:blip>
          <a:srcRect/>
          <a:stretch/>
        </p:blipFill>
        <p:spPr>
          <a:xfrm>
            <a:off x="645819" y="5483477"/>
            <a:ext cx="1719791" cy="1177800"/>
          </a:xfrm>
          <a:prstGeom prst="rect">
            <a:avLst/>
          </a:prstGeom>
          <a:noFill/>
          <a:ln>
            <a:noFill/>
          </a:ln>
        </p:spPr>
      </p:pic>
      <p:pic>
        <p:nvPicPr>
          <p:cNvPr id="201" name="Google Shape;201;p3" descr="b88651e7fc1e27e6f602d1edf6e16c54.png"/>
          <p:cNvPicPr preferRelativeResize="0"/>
          <p:nvPr/>
        </p:nvPicPr>
        <p:blipFill rotWithShape="1">
          <a:blip r:embed="rId4">
            <a:alphaModFix/>
          </a:blip>
          <a:srcRect/>
          <a:stretch/>
        </p:blipFill>
        <p:spPr>
          <a:xfrm>
            <a:off x="0" y="5483475"/>
            <a:ext cx="9143999" cy="1374525"/>
          </a:xfrm>
          <a:prstGeom prst="rect">
            <a:avLst/>
          </a:prstGeom>
          <a:noFill/>
          <a:ln>
            <a:noFill/>
          </a:ln>
        </p:spPr>
      </p:pic>
      <p:pic>
        <p:nvPicPr>
          <p:cNvPr id="202" name="Google Shape;202;p3" descr="5f36e17aa6dc4.image.png"/>
          <p:cNvPicPr preferRelativeResize="0"/>
          <p:nvPr/>
        </p:nvPicPr>
        <p:blipFill rotWithShape="1">
          <a:blip r:embed="rId5">
            <a:alphaModFix/>
          </a:blip>
          <a:srcRect/>
          <a:stretch/>
        </p:blipFill>
        <p:spPr>
          <a:xfrm>
            <a:off x="6564178" y="5208872"/>
            <a:ext cx="2198825" cy="1649129"/>
          </a:xfrm>
          <a:prstGeom prst="rect">
            <a:avLst/>
          </a:prstGeom>
          <a:noFill/>
          <a:ln>
            <a:noFill/>
          </a:ln>
        </p:spPr>
      </p:pic>
      <p:pic>
        <p:nvPicPr>
          <p:cNvPr id="203" name="Google Shape;203;p3"/>
          <p:cNvPicPr preferRelativeResize="0"/>
          <p:nvPr/>
        </p:nvPicPr>
        <p:blipFill rotWithShape="1">
          <a:blip r:embed="rId3">
            <a:alphaModFix/>
          </a:blip>
          <a:srcRect/>
          <a:stretch/>
        </p:blipFill>
        <p:spPr>
          <a:xfrm>
            <a:off x="645819" y="5483477"/>
            <a:ext cx="1719791" cy="1177800"/>
          </a:xfrm>
          <a:prstGeom prst="rect">
            <a:avLst/>
          </a:prstGeom>
          <a:noFill/>
          <a:ln>
            <a:noFill/>
          </a:ln>
        </p:spPr>
      </p:pic>
      <p:sp>
        <p:nvSpPr>
          <p:cNvPr id="204" name="Google Shape;204;p3"/>
          <p:cNvSpPr txBox="1"/>
          <p:nvPr/>
        </p:nvSpPr>
        <p:spPr>
          <a:xfrm>
            <a:off x="229800" y="2081025"/>
            <a:ext cx="8914200" cy="1094700"/>
          </a:xfrm>
          <a:prstGeom prst="rect">
            <a:avLst/>
          </a:prstGeom>
          <a:noFill/>
          <a:ln>
            <a:noFill/>
          </a:ln>
        </p:spPr>
        <p:txBody>
          <a:bodyPr spcFirstLastPara="1" wrap="square" lIns="21175" tIns="21175" rIns="21175" bIns="21175" anchor="t" anchorCtr="0">
            <a:noAutofit/>
          </a:bodyPr>
          <a:lstStyle/>
          <a:p>
            <a:pPr marL="0" marR="0" lvl="0" indent="0" algn="ctr" rtl="0">
              <a:lnSpc>
                <a:spcPct val="80000"/>
              </a:lnSpc>
              <a:spcBef>
                <a:spcPts val="0"/>
              </a:spcBef>
              <a:spcAft>
                <a:spcPts val="0"/>
              </a:spcAft>
              <a:buClr>
                <a:srgbClr val="000000"/>
              </a:buClr>
              <a:buSzPts val="10700"/>
              <a:buFont typeface="Avenir"/>
              <a:buNone/>
            </a:pPr>
            <a:r>
              <a:rPr lang="it-IT" sz="3800" b="0" i="0" u="none" strike="noStrike" cap="none">
                <a:solidFill>
                  <a:srgbClr val="AEAD3E"/>
                </a:solidFill>
                <a:latin typeface="Calibri"/>
                <a:ea typeface="Calibri"/>
                <a:cs typeface="Calibri"/>
                <a:sym typeface="Calibri"/>
              </a:rPr>
              <a:t>Introductions </a:t>
            </a:r>
            <a:endParaRPr sz="3900" b="0" i="0" u="none" strike="noStrike" cap="none">
              <a:solidFill>
                <a:srgbClr val="F2F2F2"/>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30"/>
          <p:cNvSpPr/>
          <p:nvPr/>
        </p:nvSpPr>
        <p:spPr>
          <a:xfrm>
            <a:off x="963763" y="540427"/>
            <a:ext cx="7502166" cy="4703753"/>
          </a:xfrm>
          <a:prstGeom prst="rect">
            <a:avLst/>
          </a:prstGeom>
          <a:noFill/>
          <a:ln w="28575"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66" name="Google Shape;566;p30" descr="b88651e7fc1e27e6f602d1edf6e16c54.png"/>
          <p:cNvPicPr preferRelativeResize="0"/>
          <p:nvPr/>
        </p:nvPicPr>
        <p:blipFill rotWithShape="1">
          <a:blip r:embed="rId3">
            <a:alphaModFix/>
          </a:blip>
          <a:srcRect/>
          <a:stretch/>
        </p:blipFill>
        <p:spPr>
          <a:xfrm>
            <a:off x="0" y="5483475"/>
            <a:ext cx="9144000" cy="1374525"/>
          </a:xfrm>
          <a:prstGeom prst="rect">
            <a:avLst/>
          </a:prstGeom>
          <a:noFill/>
          <a:ln>
            <a:noFill/>
          </a:ln>
        </p:spPr>
      </p:pic>
      <p:sp>
        <p:nvSpPr>
          <p:cNvPr id="567" name="Google Shape;567;p30"/>
          <p:cNvSpPr/>
          <p:nvPr/>
        </p:nvSpPr>
        <p:spPr>
          <a:xfrm>
            <a:off x="963763" y="852802"/>
            <a:ext cx="7502166" cy="440120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it-IT" sz="2000" b="1" i="0" u="none" strike="noStrike" cap="none">
                <a:solidFill>
                  <a:schemeClr val="dk1"/>
                </a:solidFill>
                <a:latin typeface="Calibri"/>
                <a:ea typeface="Calibri"/>
                <a:cs typeface="Calibri"/>
                <a:sym typeface="Calibri"/>
              </a:rPr>
              <a:t>KEY TAKEAWAYS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000"/>
              <a:buFont typeface="Noto Sans Symbols"/>
              <a:buChar char="◆"/>
            </a:pPr>
            <a:r>
              <a:rPr lang="it-IT" sz="2000" b="0" i="0" u="none" strike="noStrike" cap="none">
                <a:solidFill>
                  <a:schemeClr val="dk1"/>
                </a:solidFill>
                <a:latin typeface="Calibri"/>
                <a:ea typeface="Calibri"/>
                <a:cs typeface="Calibri"/>
                <a:sym typeface="Calibri"/>
              </a:rPr>
              <a:t>Greenwashing is an attempt to capitalize on the growing demand for environmentally sound products.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000"/>
              <a:buFont typeface="Noto Sans Symbols"/>
              <a:buChar char="◆"/>
            </a:pPr>
            <a:r>
              <a:rPr lang="it-IT" sz="2000" b="0" i="0" u="none" strike="noStrike" cap="none">
                <a:solidFill>
                  <a:schemeClr val="dk1"/>
                </a:solidFill>
                <a:latin typeface="Calibri"/>
                <a:ea typeface="Calibri"/>
                <a:cs typeface="Calibri"/>
                <a:sym typeface="Calibri"/>
              </a:rPr>
              <a:t>Greenwashing can convey a false impression that a company or its products are environmentally conscious or friendly.</a:t>
            </a:r>
            <a:endParaRPr sz="1400" b="0" i="0" u="none" strike="noStrike" cap="none">
              <a:solidFill>
                <a:srgbClr val="000000"/>
              </a:solidFill>
              <a:latin typeface="Arial"/>
              <a:ea typeface="Arial"/>
              <a:cs typeface="Arial"/>
              <a:sym typeface="Arial"/>
            </a:endParaRPr>
          </a:p>
          <a:p>
            <a:pPr marL="342900" marR="0" lvl="0" indent="-215900" algn="l" rtl="0">
              <a:lnSpc>
                <a:spcPct val="100000"/>
              </a:lnSpc>
              <a:spcBef>
                <a:spcPts val="0"/>
              </a:spcBef>
              <a:spcAft>
                <a:spcPts val="0"/>
              </a:spcAft>
              <a:buClr>
                <a:schemeClr val="dk1"/>
              </a:buClr>
              <a:buSzPts val="2000"/>
              <a:buFont typeface="Noto Sans Symbols"/>
              <a:buNone/>
            </a:pPr>
            <a:endParaRPr sz="2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000"/>
              <a:buFont typeface="Noto Sans Symbols"/>
              <a:buChar char="◆"/>
            </a:pPr>
            <a:r>
              <a:rPr lang="it-IT" sz="2000" b="0" i="0" u="none" strike="noStrike" cap="none">
                <a:solidFill>
                  <a:schemeClr val="dk1"/>
                </a:solidFill>
                <a:latin typeface="Calibri"/>
                <a:ea typeface="Calibri"/>
                <a:cs typeface="Calibri"/>
                <a:sym typeface="Calibri"/>
              </a:rPr>
              <a:t>Critics have accused some companies of greenwashing to capitalize on the socially responsible or environmental, social, and governance (ESG) investing movement.</a:t>
            </a:r>
            <a:endParaRPr sz="1400" b="0" i="0" u="none" strike="noStrike" cap="none">
              <a:solidFill>
                <a:srgbClr val="000000"/>
              </a:solidFill>
              <a:latin typeface="Arial"/>
              <a:ea typeface="Arial"/>
              <a:cs typeface="Arial"/>
              <a:sym typeface="Arial"/>
            </a:endParaRPr>
          </a:p>
          <a:p>
            <a:pPr marL="342900" marR="0" lvl="0" indent="-215900" algn="l" rtl="0">
              <a:lnSpc>
                <a:spcPct val="100000"/>
              </a:lnSpc>
              <a:spcBef>
                <a:spcPts val="0"/>
              </a:spcBef>
              <a:spcAft>
                <a:spcPts val="0"/>
              </a:spcAft>
              <a:buClr>
                <a:schemeClr val="dk1"/>
              </a:buClr>
              <a:buSzPts val="2000"/>
              <a:buFont typeface="Noto Sans Symbols"/>
              <a:buNone/>
            </a:pPr>
            <a:endParaRPr sz="2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000"/>
              <a:buFont typeface="Noto Sans Symbols"/>
              <a:buChar char="◆"/>
            </a:pPr>
            <a:r>
              <a:rPr lang="it-IT" sz="2000" b="0" i="0" u="none" strike="noStrike" cap="none">
                <a:solidFill>
                  <a:schemeClr val="dk1"/>
                </a:solidFill>
                <a:latin typeface="Calibri"/>
                <a:ea typeface="Calibri"/>
                <a:cs typeface="Calibri"/>
                <a:sym typeface="Calibri"/>
              </a:rPr>
              <a:t>Genuinely green products or businesses back up their claims with facts and details.</a:t>
            </a:r>
            <a:endParaRPr sz="2000" b="0" i="0" u="none" strike="noStrike" cap="none">
              <a:solidFill>
                <a:schemeClr val="dk1"/>
              </a:solidFill>
              <a:latin typeface="Calibri"/>
              <a:ea typeface="Calibri"/>
              <a:cs typeface="Calibri"/>
              <a:sym typeface="Calibri"/>
            </a:endParaRPr>
          </a:p>
        </p:txBody>
      </p:sp>
      <p:pic>
        <p:nvPicPr>
          <p:cNvPr id="568" name="Google Shape;568;p30" descr="5f36e17aa6dc4.image.png"/>
          <p:cNvPicPr preferRelativeResize="0"/>
          <p:nvPr/>
        </p:nvPicPr>
        <p:blipFill rotWithShape="1">
          <a:blip r:embed="rId4">
            <a:alphaModFix/>
          </a:blip>
          <a:srcRect/>
          <a:stretch/>
        </p:blipFill>
        <p:spPr>
          <a:xfrm>
            <a:off x="6945170" y="5768758"/>
            <a:ext cx="1452322" cy="1089242"/>
          </a:xfrm>
          <a:prstGeom prst="rect">
            <a:avLst/>
          </a:prstGeom>
          <a:noFill/>
          <a:ln>
            <a:noFill/>
          </a:ln>
        </p:spPr>
      </p:pic>
      <p:pic>
        <p:nvPicPr>
          <p:cNvPr id="569" name="Google Shape;569;p30"/>
          <p:cNvPicPr preferRelativeResize="0"/>
          <p:nvPr/>
        </p:nvPicPr>
        <p:blipFill rotWithShape="1">
          <a:blip r:embed="rId5">
            <a:alphaModFix/>
          </a:blip>
          <a:srcRect/>
          <a:stretch/>
        </p:blipFill>
        <p:spPr>
          <a:xfrm>
            <a:off x="645835" y="5951976"/>
            <a:ext cx="1035685" cy="70929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73"/>
        <p:cNvGrpSpPr/>
        <p:nvPr/>
      </p:nvGrpSpPr>
      <p:grpSpPr>
        <a:xfrm>
          <a:off x="0" y="0"/>
          <a:ext cx="0" cy="0"/>
          <a:chOff x="0" y="0"/>
          <a:chExt cx="0" cy="0"/>
        </a:xfrm>
      </p:grpSpPr>
      <p:pic>
        <p:nvPicPr>
          <p:cNvPr id="574" name="Google Shape;574;p31"/>
          <p:cNvPicPr preferRelativeResize="0"/>
          <p:nvPr/>
        </p:nvPicPr>
        <p:blipFill rotWithShape="1">
          <a:blip r:embed="rId3">
            <a:alphaModFix/>
          </a:blip>
          <a:srcRect/>
          <a:stretch/>
        </p:blipFill>
        <p:spPr>
          <a:xfrm>
            <a:off x="645819" y="5483477"/>
            <a:ext cx="1719791" cy="1177800"/>
          </a:xfrm>
          <a:prstGeom prst="rect">
            <a:avLst/>
          </a:prstGeom>
          <a:noFill/>
          <a:ln>
            <a:noFill/>
          </a:ln>
        </p:spPr>
      </p:pic>
      <p:pic>
        <p:nvPicPr>
          <p:cNvPr id="575" name="Google Shape;575;p31" descr="b88651e7fc1e27e6f602d1edf6e16c54.png"/>
          <p:cNvPicPr preferRelativeResize="0"/>
          <p:nvPr/>
        </p:nvPicPr>
        <p:blipFill rotWithShape="1">
          <a:blip r:embed="rId4">
            <a:alphaModFix/>
          </a:blip>
          <a:srcRect/>
          <a:stretch/>
        </p:blipFill>
        <p:spPr>
          <a:xfrm>
            <a:off x="0" y="5483475"/>
            <a:ext cx="9143999" cy="1374525"/>
          </a:xfrm>
          <a:prstGeom prst="rect">
            <a:avLst/>
          </a:prstGeom>
          <a:noFill/>
          <a:ln>
            <a:noFill/>
          </a:ln>
        </p:spPr>
      </p:pic>
      <p:pic>
        <p:nvPicPr>
          <p:cNvPr id="576" name="Google Shape;576;p31" descr="5f36e17aa6dc4.image.png"/>
          <p:cNvPicPr preferRelativeResize="0"/>
          <p:nvPr/>
        </p:nvPicPr>
        <p:blipFill rotWithShape="1">
          <a:blip r:embed="rId5">
            <a:alphaModFix/>
          </a:blip>
          <a:srcRect/>
          <a:stretch/>
        </p:blipFill>
        <p:spPr>
          <a:xfrm>
            <a:off x="6564178" y="5208872"/>
            <a:ext cx="2198825" cy="1649129"/>
          </a:xfrm>
          <a:prstGeom prst="rect">
            <a:avLst/>
          </a:prstGeom>
          <a:noFill/>
          <a:ln>
            <a:noFill/>
          </a:ln>
        </p:spPr>
      </p:pic>
      <p:pic>
        <p:nvPicPr>
          <p:cNvPr id="577" name="Google Shape;577;p31"/>
          <p:cNvPicPr preferRelativeResize="0"/>
          <p:nvPr/>
        </p:nvPicPr>
        <p:blipFill rotWithShape="1">
          <a:blip r:embed="rId3">
            <a:alphaModFix/>
          </a:blip>
          <a:srcRect/>
          <a:stretch/>
        </p:blipFill>
        <p:spPr>
          <a:xfrm>
            <a:off x="645819" y="5483477"/>
            <a:ext cx="1719791" cy="1177800"/>
          </a:xfrm>
          <a:prstGeom prst="rect">
            <a:avLst/>
          </a:prstGeom>
          <a:noFill/>
          <a:ln>
            <a:noFill/>
          </a:ln>
        </p:spPr>
      </p:pic>
      <p:sp>
        <p:nvSpPr>
          <p:cNvPr id="578" name="Google Shape;578;p31"/>
          <p:cNvSpPr txBox="1"/>
          <p:nvPr/>
        </p:nvSpPr>
        <p:spPr>
          <a:xfrm>
            <a:off x="229800" y="2081025"/>
            <a:ext cx="8914200" cy="1094700"/>
          </a:xfrm>
          <a:prstGeom prst="rect">
            <a:avLst/>
          </a:prstGeom>
          <a:noFill/>
          <a:ln>
            <a:noFill/>
          </a:ln>
        </p:spPr>
        <p:txBody>
          <a:bodyPr spcFirstLastPara="1" wrap="square" lIns="21175" tIns="21175" rIns="21175" bIns="21175" anchor="t" anchorCtr="0">
            <a:noAutofit/>
          </a:bodyPr>
          <a:lstStyle/>
          <a:p>
            <a:pPr marL="0" marR="0" lvl="0" indent="0" algn="ctr" rtl="0">
              <a:lnSpc>
                <a:spcPct val="80000"/>
              </a:lnSpc>
              <a:spcBef>
                <a:spcPts val="0"/>
              </a:spcBef>
              <a:spcAft>
                <a:spcPts val="0"/>
              </a:spcAft>
              <a:buClr>
                <a:srgbClr val="000000"/>
              </a:buClr>
              <a:buSzPts val="10700"/>
              <a:buFont typeface="Avenir"/>
              <a:buNone/>
            </a:pPr>
            <a:r>
              <a:rPr lang="it-IT" sz="3800" b="0" i="0" u="none" strike="noStrike" cap="none">
                <a:solidFill>
                  <a:srgbClr val="AEAD3E"/>
                </a:solidFill>
                <a:latin typeface="Calibri"/>
                <a:ea typeface="Calibri"/>
                <a:cs typeface="Calibri"/>
                <a:sym typeface="Calibri"/>
              </a:rPr>
              <a:t>How to Navigate The Challenges </a:t>
            </a:r>
            <a:endParaRPr sz="3900" b="0" i="0" u="none" strike="noStrike" cap="none">
              <a:solidFill>
                <a:srgbClr val="F2F2F2"/>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pic>
        <p:nvPicPr>
          <p:cNvPr id="583" name="Google Shape;583;p32" descr="b88651e7fc1e27e6f602d1edf6e16c54.png"/>
          <p:cNvPicPr preferRelativeResize="0"/>
          <p:nvPr/>
        </p:nvPicPr>
        <p:blipFill rotWithShape="1">
          <a:blip r:embed="rId3">
            <a:alphaModFix/>
          </a:blip>
          <a:srcRect/>
          <a:stretch/>
        </p:blipFill>
        <p:spPr>
          <a:xfrm>
            <a:off x="0" y="5483475"/>
            <a:ext cx="9144000" cy="1374525"/>
          </a:xfrm>
          <a:prstGeom prst="rect">
            <a:avLst/>
          </a:prstGeom>
          <a:noFill/>
          <a:ln>
            <a:noFill/>
          </a:ln>
        </p:spPr>
      </p:pic>
      <p:sp>
        <p:nvSpPr>
          <p:cNvPr id="584" name="Google Shape;584;p32"/>
          <p:cNvSpPr/>
          <p:nvPr/>
        </p:nvSpPr>
        <p:spPr>
          <a:xfrm>
            <a:off x="963763" y="540427"/>
            <a:ext cx="7502166" cy="4703753"/>
          </a:xfrm>
          <a:prstGeom prst="rect">
            <a:avLst/>
          </a:prstGeom>
          <a:noFill/>
          <a:ln w="28575"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5" name="Google Shape;585;p32"/>
          <p:cNvSpPr/>
          <p:nvPr/>
        </p:nvSpPr>
        <p:spPr>
          <a:xfrm>
            <a:off x="4786047" y="1974741"/>
            <a:ext cx="3412280" cy="20313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The Commission is proposing </a:t>
            </a:r>
            <a:r>
              <a:rPr lang="it-IT" sz="1800" b="1" i="0" u="none" strike="noStrike" cap="none">
                <a:solidFill>
                  <a:schemeClr val="dk1"/>
                </a:solidFill>
                <a:latin typeface="Calibri"/>
                <a:ea typeface="Calibri"/>
                <a:cs typeface="Calibri"/>
                <a:sym typeface="Calibri"/>
              </a:rPr>
              <a:t>new rules to stop companies from making misleading claims about environmental merits </a:t>
            </a:r>
            <a:r>
              <a:rPr lang="it-IT" sz="1800" b="0" i="0" u="none" strike="noStrike" cap="none">
                <a:solidFill>
                  <a:schemeClr val="dk1"/>
                </a:solidFill>
                <a:latin typeface="Calibri"/>
                <a:ea typeface="Calibri"/>
                <a:cs typeface="Calibri"/>
                <a:sym typeface="Calibri"/>
              </a:rPr>
              <a:t>of their products and services and allow consumers to </a:t>
            </a:r>
            <a:r>
              <a:rPr lang="it-IT" sz="1800" b="1" i="0" u="none" strike="noStrike" cap="none">
                <a:solidFill>
                  <a:schemeClr val="dk1"/>
                </a:solidFill>
                <a:latin typeface="Calibri"/>
                <a:ea typeface="Calibri"/>
                <a:cs typeface="Calibri"/>
                <a:sym typeface="Calibri"/>
              </a:rPr>
              <a:t>make informed environmental choices. </a:t>
            </a:r>
            <a:endParaRPr sz="1800" b="0" i="0" u="none" strike="noStrike" cap="none">
              <a:solidFill>
                <a:schemeClr val="dk1"/>
              </a:solidFill>
              <a:latin typeface="Calibri"/>
              <a:ea typeface="Calibri"/>
              <a:cs typeface="Calibri"/>
              <a:sym typeface="Calibri"/>
            </a:endParaRPr>
          </a:p>
        </p:txBody>
      </p:sp>
      <p:sp>
        <p:nvSpPr>
          <p:cNvPr id="586" name="Google Shape;586;p32"/>
          <p:cNvSpPr/>
          <p:nvPr/>
        </p:nvSpPr>
        <p:spPr>
          <a:xfrm>
            <a:off x="1168906" y="1917189"/>
            <a:ext cx="3469449" cy="230832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it-IT" sz="1800" b="1" i="0" u="none" strike="noStrike" cap="none">
                <a:solidFill>
                  <a:schemeClr val="dk1"/>
                </a:solidFill>
                <a:latin typeface="Calibri"/>
                <a:ea typeface="Calibri"/>
                <a:cs typeface="Calibri"/>
                <a:sym typeface="Calibri"/>
              </a:rPr>
              <a:t>Lacking of Common criteria </a:t>
            </a:r>
            <a:r>
              <a:rPr lang="it-IT" sz="1800" b="0" i="0" u="none" strike="noStrike" cap="none">
                <a:solidFill>
                  <a:schemeClr val="dk1"/>
                </a:solidFill>
                <a:latin typeface="Calibri"/>
                <a:ea typeface="Calibri"/>
                <a:cs typeface="Calibri"/>
                <a:sym typeface="Calibri"/>
              </a:rPr>
              <a:t>on how companies should </a:t>
            </a:r>
            <a:r>
              <a:rPr lang="it-IT" sz="1800" b="1" i="0" u="none" strike="noStrike" cap="none">
                <a:solidFill>
                  <a:schemeClr val="dk1"/>
                </a:solidFill>
                <a:latin typeface="Calibri"/>
                <a:ea typeface="Calibri"/>
                <a:cs typeface="Calibri"/>
                <a:sym typeface="Calibri"/>
              </a:rPr>
              <a:t>substantiate environmental claims </a:t>
            </a: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it-IT" sz="1800" b="1" i="0" u="none" strike="noStrike" cap="none">
                <a:solidFill>
                  <a:schemeClr val="dk1"/>
                </a:solidFill>
                <a:latin typeface="Calibri"/>
                <a:ea typeface="Calibri"/>
                <a:cs typeface="Calibri"/>
                <a:sym typeface="Calibri"/>
              </a:rPr>
              <a:t>Clear requirements </a:t>
            </a:r>
            <a:r>
              <a:rPr lang="it-IT" sz="1800" b="0" i="0" u="none" strike="noStrike" cap="none">
                <a:solidFill>
                  <a:schemeClr val="dk1"/>
                </a:solidFill>
                <a:latin typeface="Calibri"/>
                <a:ea typeface="Calibri"/>
                <a:cs typeface="Calibri"/>
                <a:sym typeface="Calibri"/>
              </a:rPr>
              <a:t>to address the proliferation and credibility challenges of </a:t>
            </a:r>
            <a:r>
              <a:rPr lang="it-IT" sz="1800" b="1" i="0" u="none" strike="noStrike" cap="none">
                <a:solidFill>
                  <a:schemeClr val="dk1"/>
                </a:solidFill>
                <a:latin typeface="Calibri"/>
                <a:ea typeface="Calibri"/>
                <a:cs typeface="Calibri"/>
                <a:sym typeface="Calibri"/>
              </a:rPr>
              <a:t>environmental labels </a:t>
            </a: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p:txBody>
      </p:sp>
      <p:pic>
        <p:nvPicPr>
          <p:cNvPr id="587" name="Google Shape;587;p32" descr="istockphoto-523663999-170667a.jpg"/>
          <p:cNvPicPr preferRelativeResize="0"/>
          <p:nvPr/>
        </p:nvPicPr>
        <p:blipFill rotWithShape="1">
          <a:blip r:embed="rId4">
            <a:alphaModFix/>
          </a:blip>
          <a:srcRect l="41973" t="24005" b="50413"/>
          <a:stretch/>
        </p:blipFill>
        <p:spPr>
          <a:xfrm>
            <a:off x="1078383" y="646999"/>
            <a:ext cx="3559972" cy="1269893"/>
          </a:xfrm>
          <a:prstGeom prst="rect">
            <a:avLst/>
          </a:prstGeom>
          <a:noFill/>
          <a:ln>
            <a:noFill/>
          </a:ln>
        </p:spPr>
      </p:pic>
      <p:pic>
        <p:nvPicPr>
          <p:cNvPr id="588" name="Google Shape;588;p32" descr="istockphoto-523663999-170667a.jpg"/>
          <p:cNvPicPr preferRelativeResize="0"/>
          <p:nvPr/>
        </p:nvPicPr>
        <p:blipFill rotWithShape="1">
          <a:blip r:embed="rId4">
            <a:alphaModFix/>
          </a:blip>
          <a:srcRect l="41973" t="24005" b="50413"/>
          <a:stretch/>
        </p:blipFill>
        <p:spPr>
          <a:xfrm>
            <a:off x="4638355" y="704848"/>
            <a:ext cx="3559972" cy="1269893"/>
          </a:xfrm>
          <a:prstGeom prst="rect">
            <a:avLst/>
          </a:prstGeom>
          <a:noFill/>
          <a:ln>
            <a:noFill/>
          </a:ln>
        </p:spPr>
      </p:pic>
      <p:pic>
        <p:nvPicPr>
          <p:cNvPr id="589" name="Google Shape;589;p32" descr="5f36e17aa6dc4.image.png"/>
          <p:cNvPicPr preferRelativeResize="0"/>
          <p:nvPr/>
        </p:nvPicPr>
        <p:blipFill rotWithShape="1">
          <a:blip r:embed="rId5">
            <a:alphaModFix/>
          </a:blip>
          <a:srcRect/>
          <a:stretch/>
        </p:blipFill>
        <p:spPr>
          <a:xfrm>
            <a:off x="6945170" y="5768758"/>
            <a:ext cx="1452322" cy="1089242"/>
          </a:xfrm>
          <a:prstGeom prst="rect">
            <a:avLst/>
          </a:prstGeom>
          <a:noFill/>
          <a:ln>
            <a:noFill/>
          </a:ln>
        </p:spPr>
      </p:pic>
      <p:pic>
        <p:nvPicPr>
          <p:cNvPr id="590" name="Google Shape;590;p32"/>
          <p:cNvPicPr preferRelativeResize="0"/>
          <p:nvPr/>
        </p:nvPicPr>
        <p:blipFill rotWithShape="1">
          <a:blip r:embed="rId6">
            <a:alphaModFix/>
          </a:blip>
          <a:srcRect/>
          <a:stretch/>
        </p:blipFill>
        <p:spPr>
          <a:xfrm>
            <a:off x="645835" y="5951976"/>
            <a:ext cx="1035685" cy="70929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pic>
        <p:nvPicPr>
          <p:cNvPr id="595" name="Google Shape;595;p33" descr="b88651e7fc1e27e6f602d1edf6e16c54.png"/>
          <p:cNvPicPr preferRelativeResize="0"/>
          <p:nvPr/>
        </p:nvPicPr>
        <p:blipFill rotWithShape="1">
          <a:blip r:embed="rId3">
            <a:alphaModFix/>
          </a:blip>
          <a:srcRect/>
          <a:stretch/>
        </p:blipFill>
        <p:spPr>
          <a:xfrm>
            <a:off x="0" y="5483475"/>
            <a:ext cx="9144000" cy="1374525"/>
          </a:xfrm>
          <a:prstGeom prst="rect">
            <a:avLst/>
          </a:prstGeom>
          <a:noFill/>
          <a:ln>
            <a:noFill/>
          </a:ln>
        </p:spPr>
      </p:pic>
      <p:sp>
        <p:nvSpPr>
          <p:cNvPr id="596" name="Google Shape;596;p33"/>
          <p:cNvSpPr/>
          <p:nvPr/>
        </p:nvSpPr>
        <p:spPr>
          <a:xfrm>
            <a:off x="963763" y="540427"/>
            <a:ext cx="7502166" cy="4703753"/>
          </a:xfrm>
          <a:prstGeom prst="rect">
            <a:avLst/>
          </a:prstGeom>
          <a:noFill/>
          <a:ln w="28575"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97" name="Google Shape;597;p33" descr="istockphoto-523663999-170667a.jpg"/>
          <p:cNvPicPr preferRelativeResize="0"/>
          <p:nvPr/>
        </p:nvPicPr>
        <p:blipFill rotWithShape="1">
          <a:blip r:embed="rId4">
            <a:alphaModFix/>
          </a:blip>
          <a:srcRect l="41973" t="24005" b="50413"/>
          <a:stretch/>
        </p:blipFill>
        <p:spPr>
          <a:xfrm>
            <a:off x="2858369" y="646999"/>
            <a:ext cx="3559972" cy="1269893"/>
          </a:xfrm>
          <a:prstGeom prst="rect">
            <a:avLst/>
          </a:prstGeom>
          <a:noFill/>
          <a:ln>
            <a:noFill/>
          </a:ln>
        </p:spPr>
      </p:pic>
      <p:sp>
        <p:nvSpPr>
          <p:cNvPr id="598" name="Google Shape;598;p33"/>
          <p:cNvSpPr/>
          <p:nvPr/>
        </p:nvSpPr>
        <p:spPr>
          <a:xfrm>
            <a:off x="1328753" y="1916892"/>
            <a:ext cx="6737839" cy="1200329"/>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The </a:t>
            </a:r>
            <a:r>
              <a:rPr lang="it-IT" sz="1800" b="1" i="0" u="none" strike="noStrike" cap="none">
                <a:solidFill>
                  <a:schemeClr val="dk1"/>
                </a:solidFill>
                <a:latin typeface="Calibri"/>
                <a:ea typeface="Calibri"/>
                <a:cs typeface="Calibri"/>
                <a:sym typeface="Calibri"/>
              </a:rPr>
              <a:t>proposal for a Directive on Green Claims</a:t>
            </a:r>
            <a:r>
              <a:rPr lang="it-IT" sz="1800" b="0" i="0" u="none" strike="noStrike" cap="none">
                <a:solidFill>
                  <a:schemeClr val="dk1"/>
                </a:solidFill>
                <a:latin typeface="Calibri"/>
                <a:ea typeface="Calibri"/>
                <a:cs typeface="Calibri"/>
                <a:sym typeface="Calibri"/>
              </a:rPr>
              <a:t> will address greenwashing by tackling false environmental claims made towards consumers, and stopping the proliferation of public and private environmental labels. </a:t>
            </a:r>
            <a:endParaRPr sz="1800" b="0" i="0" u="none" strike="noStrike" cap="none">
              <a:solidFill>
                <a:schemeClr val="dk1"/>
              </a:solidFill>
              <a:latin typeface="Calibri"/>
              <a:ea typeface="Calibri"/>
              <a:cs typeface="Calibri"/>
              <a:sym typeface="Calibri"/>
            </a:endParaRPr>
          </a:p>
        </p:txBody>
      </p:sp>
      <p:pic>
        <p:nvPicPr>
          <p:cNvPr id="599" name="Google Shape;599;p33" descr="5f36e17aa6dc4.image.png"/>
          <p:cNvPicPr preferRelativeResize="0"/>
          <p:nvPr/>
        </p:nvPicPr>
        <p:blipFill rotWithShape="1">
          <a:blip r:embed="rId5">
            <a:alphaModFix/>
          </a:blip>
          <a:srcRect/>
          <a:stretch/>
        </p:blipFill>
        <p:spPr>
          <a:xfrm>
            <a:off x="6945170" y="5768758"/>
            <a:ext cx="1452322" cy="1089242"/>
          </a:xfrm>
          <a:prstGeom prst="rect">
            <a:avLst/>
          </a:prstGeom>
          <a:noFill/>
          <a:ln>
            <a:noFill/>
          </a:ln>
        </p:spPr>
      </p:pic>
      <p:pic>
        <p:nvPicPr>
          <p:cNvPr id="600" name="Google Shape;600;p33"/>
          <p:cNvPicPr preferRelativeResize="0"/>
          <p:nvPr/>
        </p:nvPicPr>
        <p:blipFill rotWithShape="1">
          <a:blip r:embed="rId6">
            <a:alphaModFix/>
          </a:blip>
          <a:srcRect/>
          <a:stretch/>
        </p:blipFill>
        <p:spPr>
          <a:xfrm>
            <a:off x="645835" y="5951976"/>
            <a:ext cx="1035685" cy="70929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34"/>
          <p:cNvSpPr/>
          <p:nvPr/>
        </p:nvSpPr>
        <p:spPr>
          <a:xfrm>
            <a:off x="720746" y="905385"/>
            <a:ext cx="7745182" cy="4421103"/>
          </a:xfrm>
          <a:prstGeom prst="rect">
            <a:avLst/>
          </a:prstGeom>
          <a:noFill/>
          <a:ln w="28575"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6" name="Google Shape;606;p34"/>
          <p:cNvSpPr/>
          <p:nvPr/>
        </p:nvSpPr>
        <p:spPr>
          <a:xfrm>
            <a:off x="2358943" y="314945"/>
            <a:ext cx="4897682"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b="1" i="0" u="none" strike="noStrike" cap="none">
                <a:solidFill>
                  <a:srgbClr val="429937"/>
                </a:solidFill>
                <a:latin typeface="Nobile"/>
                <a:ea typeface="Nobile"/>
                <a:cs typeface="Nobile"/>
                <a:sym typeface="Nobile"/>
              </a:rPr>
              <a:t>NEW EU DIRECTIVE PROPOSAL ON GREEN CLAIMS</a:t>
            </a:r>
            <a:endParaRPr sz="1800" b="1" i="0" u="none" strike="noStrike" cap="none">
              <a:solidFill>
                <a:srgbClr val="429937"/>
              </a:solidFill>
              <a:latin typeface="Nobile"/>
              <a:ea typeface="Nobile"/>
              <a:cs typeface="Nobile"/>
              <a:sym typeface="Nobile"/>
            </a:endParaRPr>
          </a:p>
        </p:txBody>
      </p:sp>
      <p:pic>
        <p:nvPicPr>
          <p:cNvPr id="607" name="Google Shape;607;p34" descr="b88651e7fc1e27e6f602d1edf6e16c54.png"/>
          <p:cNvPicPr preferRelativeResize="0"/>
          <p:nvPr/>
        </p:nvPicPr>
        <p:blipFill rotWithShape="1">
          <a:blip r:embed="rId3">
            <a:alphaModFix/>
          </a:blip>
          <a:srcRect/>
          <a:stretch/>
        </p:blipFill>
        <p:spPr>
          <a:xfrm>
            <a:off x="0" y="5483475"/>
            <a:ext cx="9144000" cy="1374525"/>
          </a:xfrm>
          <a:prstGeom prst="rect">
            <a:avLst/>
          </a:prstGeom>
          <a:noFill/>
          <a:ln>
            <a:noFill/>
          </a:ln>
        </p:spPr>
      </p:pic>
      <p:sp>
        <p:nvSpPr>
          <p:cNvPr id="608" name="Google Shape;608;p34"/>
          <p:cNvSpPr/>
          <p:nvPr/>
        </p:nvSpPr>
        <p:spPr>
          <a:xfrm>
            <a:off x="1187646" y="1205709"/>
            <a:ext cx="6843669" cy="397031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it-IT" sz="1800" b="1" i="0" u="none" strike="noStrike" cap="none">
                <a:solidFill>
                  <a:schemeClr val="dk1"/>
                </a:solidFill>
                <a:latin typeface="Calibri"/>
                <a:ea typeface="Calibri"/>
                <a:cs typeface="Calibri"/>
                <a:sym typeface="Calibri"/>
              </a:rPr>
              <a:t>Claims must be substantiated with scientific evidence</a:t>
            </a:r>
            <a:r>
              <a:rPr lang="it-IT" sz="1800" b="0" i="0" u="none" strike="noStrike" cap="none">
                <a:solidFill>
                  <a:schemeClr val="dk1"/>
                </a:solidFill>
                <a:latin typeface="Calibri"/>
                <a:ea typeface="Calibri"/>
                <a:cs typeface="Calibri"/>
                <a:sym typeface="Calibri"/>
              </a:rPr>
              <a:t> that is widely recognised, identifying the relevant environmental impacts and any trade-offs between them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If products or organisations are compared with other products and organisations, these </a:t>
            </a:r>
            <a:r>
              <a:rPr lang="it-IT" sz="1800" b="1" i="0" u="none" strike="noStrike" cap="none">
                <a:solidFill>
                  <a:schemeClr val="dk1"/>
                </a:solidFill>
                <a:latin typeface="Calibri"/>
                <a:ea typeface="Calibri"/>
                <a:cs typeface="Calibri"/>
                <a:sym typeface="Calibri"/>
              </a:rPr>
              <a:t>comparisons must be fair</a:t>
            </a:r>
            <a:r>
              <a:rPr lang="it-IT" sz="1800" b="0" i="0" u="none" strike="noStrike" cap="none">
                <a:solidFill>
                  <a:schemeClr val="dk1"/>
                </a:solidFill>
                <a:latin typeface="Calibri"/>
                <a:ea typeface="Calibri"/>
                <a:cs typeface="Calibri"/>
                <a:sym typeface="Calibri"/>
              </a:rPr>
              <a:t> and based on equivalent information and data.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Claims or labels that use </a:t>
            </a:r>
            <a:r>
              <a:rPr lang="it-IT" sz="1800" b="1" i="0" u="none" strike="noStrike" cap="none">
                <a:solidFill>
                  <a:schemeClr val="dk1"/>
                </a:solidFill>
                <a:latin typeface="Calibri"/>
                <a:ea typeface="Calibri"/>
                <a:cs typeface="Calibri"/>
                <a:sym typeface="Calibri"/>
              </a:rPr>
              <a:t>aggregate scoring</a:t>
            </a:r>
            <a:r>
              <a:rPr lang="it-IT" sz="1800" b="0" i="0" u="none" strike="noStrike" cap="none">
                <a:solidFill>
                  <a:schemeClr val="dk1"/>
                </a:solidFill>
                <a:latin typeface="Calibri"/>
                <a:ea typeface="Calibri"/>
                <a:cs typeface="Calibri"/>
                <a:sym typeface="Calibri"/>
              </a:rPr>
              <a:t> of the product's overall environmental impact on, for example, biodiversity, climate, water consumption, soil, etc., </a:t>
            </a:r>
            <a:r>
              <a:rPr lang="it-IT" sz="1800" b="1" i="0" u="none" strike="noStrike" cap="none">
                <a:solidFill>
                  <a:schemeClr val="dk1"/>
                </a:solidFill>
                <a:latin typeface="Calibri"/>
                <a:ea typeface="Calibri"/>
                <a:cs typeface="Calibri"/>
                <a:sym typeface="Calibri"/>
              </a:rPr>
              <a:t>shall not be permitted</a:t>
            </a:r>
            <a:r>
              <a:rPr lang="it-IT" sz="1800" b="0" i="0" u="none" strike="noStrike" cap="none">
                <a:solidFill>
                  <a:schemeClr val="dk1"/>
                </a:solidFill>
                <a:latin typeface="Calibri"/>
                <a:ea typeface="Calibri"/>
                <a:cs typeface="Calibri"/>
                <a:sym typeface="Calibri"/>
              </a:rPr>
              <a:t>, unless set in EU rules.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Environmental labelling schemes should be solid and reliable, and their proliferation must be controlled. </a:t>
            </a:r>
            <a:endParaRPr sz="1800" b="0" i="0" u="none" strike="noStrike" cap="none">
              <a:solidFill>
                <a:schemeClr val="dk1"/>
              </a:solidFill>
              <a:latin typeface="Calibri"/>
              <a:ea typeface="Calibri"/>
              <a:cs typeface="Calibri"/>
              <a:sym typeface="Calibri"/>
            </a:endParaRPr>
          </a:p>
        </p:txBody>
      </p:sp>
      <p:pic>
        <p:nvPicPr>
          <p:cNvPr id="609" name="Google Shape;609;p34" descr="5f36e17aa6dc4.image.png"/>
          <p:cNvPicPr preferRelativeResize="0"/>
          <p:nvPr/>
        </p:nvPicPr>
        <p:blipFill rotWithShape="1">
          <a:blip r:embed="rId4">
            <a:alphaModFix/>
          </a:blip>
          <a:srcRect/>
          <a:stretch/>
        </p:blipFill>
        <p:spPr>
          <a:xfrm>
            <a:off x="6945170" y="5768758"/>
            <a:ext cx="1452322" cy="1089242"/>
          </a:xfrm>
          <a:prstGeom prst="rect">
            <a:avLst/>
          </a:prstGeom>
          <a:noFill/>
          <a:ln>
            <a:noFill/>
          </a:ln>
        </p:spPr>
      </p:pic>
      <p:pic>
        <p:nvPicPr>
          <p:cNvPr id="610" name="Google Shape;610;p34"/>
          <p:cNvPicPr preferRelativeResize="0"/>
          <p:nvPr/>
        </p:nvPicPr>
        <p:blipFill rotWithShape="1">
          <a:blip r:embed="rId5">
            <a:alphaModFix/>
          </a:blip>
          <a:srcRect/>
          <a:stretch/>
        </p:blipFill>
        <p:spPr>
          <a:xfrm>
            <a:off x="645835" y="5951976"/>
            <a:ext cx="1035685" cy="70929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35"/>
          <p:cNvSpPr/>
          <p:nvPr/>
        </p:nvSpPr>
        <p:spPr>
          <a:xfrm>
            <a:off x="963763" y="658008"/>
            <a:ext cx="7502166" cy="4386282"/>
          </a:xfrm>
          <a:prstGeom prst="rect">
            <a:avLst/>
          </a:prstGeom>
          <a:noFill/>
          <a:ln w="28575"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6" name="Google Shape;616;p35"/>
          <p:cNvSpPr/>
          <p:nvPr/>
        </p:nvSpPr>
        <p:spPr>
          <a:xfrm>
            <a:off x="963763" y="977591"/>
            <a:ext cx="7502166" cy="147732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In the black list of unfair practices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it-IT" sz="1800" b="1" i="0" u="none" strike="noStrike" cap="none">
                <a:solidFill>
                  <a:schemeClr val="dk1"/>
                </a:solidFill>
                <a:latin typeface="Calibri"/>
                <a:ea typeface="Calibri"/>
                <a:cs typeface="Calibri"/>
                <a:sym typeface="Calibri"/>
              </a:rPr>
              <a:t>prohibited in all circumstances</a:t>
            </a:r>
            <a:endParaRPr sz="18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will be included:</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7" name="Google Shape;617;p35"/>
          <p:cNvSpPr/>
          <p:nvPr/>
        </p:nvSpPr>
        <p:spPr>
          <a:xfrm>
            <a:off x="1594972" y="2249182"/>
            <a:ext cx="535648" cy="92333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it-IT" sz="5400" b="1" i="0" u="none" strike="noStrike" cap="none">
                <a:solidFill>
                  <a:srgbClr val="4F6228"/>
                </a:solidFill>
                <a:latin typeface="Calibri"/>
                <a:ea typeface="Calibri"/>
                <a:cs typeface="Calibri"/>
                <a:sym typeface="Calibri"/>
              </a:rPr>
              <a:t>1</a:t>
            </a:r>
            <a:endParaRPr sz="5400" b="1" i="0" u="none" strike="noStrike" cap="none">
              <a:solidFill>
                <a:srgbClr val="4F6228"/>
              </a:solidFill>
              <a:latin typeface="Calibri"/>
              <a:ea typeface="Calibri"/>
              <a:cs typeface="Calibri"/>
              <a:sym typeface="Calibri"/>
            </a:endParaRPr>
          </a:p>
        </p:txBody>
      </p:sp>
      <p:sp>
        <p:nvSpPr>
          <p:cNvPr id="618" name="Google Shape;618;p35"/>
          <p:cNvSpPr/>
          <p:nvPr/>
        </p:nvSpPr>
        <p:spPr>
          <a:xfrm>
            <a:off x="2130620" y="2443875"/>
            <a:ext cx="5570915"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ban on the use of </a:t>
            </a:r>
            <a:r>
              <a:rPr lang="it-IT" sz="1800" b="1" i="0" u="none" strike="noStrike" cap="none">
                <a:solidFill>
                  <a:schemeClr val="dk1"/>
                </a:solidFill>
                <a:latin typeface="Calibri"/>
                <a:ea typeface="Calibri"/>
                <a:cs typeface="Calibri"/>
                <a:sym typeface="Calibri"/>
              </a:rPr>
              <a:t>generic environmental </a:t>
            </a:r>
            <a:r>
              <a:rPr lang="it-IT" sz="1800" b="0" i="0" u="none" strike="noStrike" cap="none">
                <a:solidFill>
                  <a:schemeClr val="dk1"/>
                </a:solidFill>
                <a:latin typeface="Calibri"/>
                <a:ea typeface="Calibri"/>
                <a:cs typeface="Calibri"/>
                <a:sym typeface="Calibri"/>
              </a:rPr>
              <a:t>claims in consumer marketing activities</a:t>
            </a:r>
            <a:endParaRPr sz="1800" b="0" i="0" u="none" strike="noStrike" cap="none">
              <a:solidFill>
                <a:schemeClr val="dk1"/>
              </a:solidFill>
              <a:latin typeface="Calibri"/>
              <a:ea typeface="Calibri"/>
              <a:cs typeface="Calibri"/>
              <a:sym typeface="Calibri"/>
            </a:endParaRPr>
          </a:p>
        </p:txBody>
      </p:sp>
      <p:pic>
        <p:nvPicPr>
          <p:cNvPr id="619" name="Google Shape;619;p35" descr="b88651e7fc1e27e6f602d1edf6e16c54.png"/>
          <p:cNvPicPr preferRelativeResize="0"/>
          <p:nvPr/>
        </p:nvPicPr>
        <p:blipFill rotWithShape="1">
          <a:blip r:embed="rId3">
            <a:alphaModFix/>
          </a:blip>
          <a:srcRect/>
          <a:stretch/>
        </p:blipFill>
        <p:spPr>
          <a:xfrm>
            <a:off x="0" y="5483475"/>
            <a:ext cx="9144000" cy="1374525"/>
          </a:xfrm>
          <a:prstGeom prst="rect">
            <a:avLst/>
          </a:prstGeom>
          <a:noFill/>
          <a:ln>
            <a:noFill/>
          </a:ln>
        </p:spPr>
      </p:pic>
      <p:sp>
        <p:nvSpPr>
          <p:cNvPr id="620" name="Google Shape;620;p35"/>
          <p:cNvSpPr/>
          <p:nvPr/>
        </p:nvSpPr>
        <p:spPr>
          <a:xfrm>
            <a:off x="3494592" y="3429000"/>
            <a:ext cx="4572000" cy="12003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it-IT" sz="2400" b="1" i="0" u="none" strike="noStrike" cap="none">
                <a:solidFill>
                  <a:srgbClr val="FF0000"/>
                </a:solidFill>
                <a:latin typeface="Calibri"/>
                <a:ea typeface="Calibri"/>
                <a:cs typeface="Calibri"/>
                <a:sym typeface="Calibri"/>
              </a:rPr>
              <a:t>“FRIEND OF NATURE”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it-IT" sz="2400" b="1" i="0" u="none" strike="noStrike" cap="none">
                <a:solidFill>
                  <a:srgbClr val="FF0000"/>
                </a:solidFill>
                <a:latin typeface="Calibri"/>
                <a:ea typeface="Calibri"/>
                <a:cs typeface="Calibri"/>
                <a:sym typeface="Calibri"/>
              </a:rPr>
              <a:t>“NATURAL CHOICE”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it-IT" sz="2400" b="1" i="0" u="none" strike="noStrike" cap="none">
                <a:solidFill>
                  <a:srgbClr val="FF0000"/>
                </a:solidFill>
                <a:latin typeface="Calibri"/>
                <a:ea typeface="Calibri"/>
                <a:cs typeface="Calibri"/>
                <a:sym typeface="Calibri"/>
              </a:rPr>
              <a:t>“ENVIRONMENTALLY FRIENDLY”</a:t>
            </a:r>
            <a:endParaRPr sz="2400" b="1" i="0" u="none" strike="noStrike" cap="none">
              <a:solidFill>
                <a:srgbClr val="FF0000"/>
              </a:solidFill>
              <a:latin typeface="Calibri"/>
              <a:ea typeface="Calibri"/>
              <a:cs typeface="Calibri"/>
              <a:sym typeface="Calibri"/>
            </a:endParaRPr>
          </a:p>
        </p:txBody>
      </p:sp>
      <p:pic>
        <p:nvPicPr>
          <p:cNvPr id="621" name="Google Shape;621;p35" descr="banned.jpg"/>
          <p:cNvPicPr preferRelativeResize="0"/>
          <p:nvPr/>
        </p:nvPicPr>
        <p:blipFill rotWithShape="1">
          <a:blip r:embed="rId4">
            <a:alphaModFix/>
          </a:blip>
          <a:srcRect l="-2193" t="13008" r="2191" b="22930"/>
          <a:stretch/>
        </p:blipFill>
        <p:spPr>
          <a:xfrm>
            <a:off x="1305507" y="3536156"/>
            <a:ext cx="2189085" cy="1093172"/>
          </a:xfrm>
          <a:prstGeom prst="rect">
            <a:avLst/>
          </a:prstGeom>
          <a:noFill/>
          <a:ln>
            <a:noFill/>
          </a:ln>
        </p:spPr>
      </p:pic>
      <p:pic>
        <p:nvPicPr>
          <p:cNvPr id="622" name="Google Shape;622;p35" descr="5f36e17aa6dc4.image.png"/>
          <p:cNvPicPr preferRelativeResize="0"/>
          <p:nvPr/>
        </p:nvPicPr>
        <p:blipFill rotWithShape="1">
          <a:blip r:embed="rId5">
            <a:alphaModFix/>
          </a:blip>
          <a:srcRect/>
          <a:stretch/>
        </p:blipFill>
        <p:spPr>
          <a:xfrm>
            <a:off x="6945170" y="5768758"/>
            <a:ext cx="1452322" cy="1089242"/>
          </a:xfrm>
          <a:prstGeom prst="rect">
            <a:avLst/>
          </a:prstGeom>
          <a:noFill/>
          <a:ln>
            <a:noFill/>
          </a:ln>
        </p:spPr>
      </p:pic>
      <p:pic>
        <p:nvPicPr>
          <p:cNvPr id="623" name="Google Shape;623;p35"/>
          <p:cNvPicPr preferRelativeResize="0"/>
          <p:nvPr/>
        </p:nvPicPr>
        <p:blipFill rotWithShape="1">
          <a:blip r:embed="rId6">
            <a:alphaModFix/>
          </a:blip>
          <a:srcRect/>
          <a:stretch/>
        </p:blipFill>
        <p:spPr>
          <a:xfrm>
            <a:off x="645835" y="5951976"/>
            <a:ext cx="1035685" cy="70929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628" name="Google Shape;628;p36" descr="flat-design-carbon-footprint-labels_23-2149414569.jpg"/>
          <p:cNvPicPr preferRelativeResize="0"/>
          <p:nvPr/>
        </p:nvPicPr>
        <p:blipFill rotWithShape="1">
          <a:blip r:embed="rId3">
            <a:alphaModFix/>
          </a:blip>
          <a:srcRect/>
          <a:stretch/>
        </p:blipFill>
        <p:spPr>
          <a:xfrm>
            <a:off x="3494592" y="2947614"/>
            <a:ext cx="2308324" cy="2308324"/>
          </a:xfrm>
          <a:prstGeom prst="rect">
            <a:avLst/>
          </a:prstGeom>
          <a:noFill/>
          <a:ln>
            <a:noFill/>
          </a:ln>
        </p:spPr>
      </p:pic>
      <p:sp>
        <p:nvSpPr>
          <p:cNvPr id="629" name="Google Shape;629;p36"/>
          <p:cNvSpPr/>
          <p:nvPr/>
        </p:nvSpPr>
        <p:spPr>
          <a:xfrm>
            <a:off x="963763" y="658008"/>
            <a:ext cx="7502166" cy="4597930"/>
          </a:xfrm>
          <a:prstGeom prst="rect">
            <a:avLst/>
          </a:prstGeom>
          <a:noFill/>
          <a:ln w="28575"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0" name="Google Shape;630;p36"/>
          <p:cNvSpPr/>
          <p:nvPr/>
        </p:nvSpPr>
        <p:spPr>
          <a:xfrm>
            <a:off x="963763" y="977591"/>
            <a:ext cx="7502166" cy="147732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In the black list of unfair practices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it-IT" sz="1800" b="1" i="0" u="none" strike="noStrike" cap="none">
                <a:solidFill>
                  <a:schemeClr val="dk1"/>
                </a:solidFill>
                <a:latin typeface="Calibri"/>
                <a:ea typeface="Calibri"/>
                <a:cs typeface="Calibri"/>
                <a:sym typeface="Calibri"/>
              </a:rPr>
              <a:t>prohibited in all circumstances</a:t>
            </a:r>
            <a:endParaRPr sz="18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will be included:</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1" name="Google Shape;631;p36"/>
          <p:cNvSpPr/>
          <p:nvPr/>
        </p:nvSpPr>
        <p:spPr>
          <a:xfrm>
            <a:off x="1594972" y="2235725"/>
            <a:ext cx="535648" cy="92333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it-IT" sz="5400" b="1" i="0" u="none" strike="noStrike" cap="none">
                <a:solidFill>
                  <a:srgbClr val="4F6228"/>
                </a:solidFill>
                <a:latin typeface="Calibri"/>
                <a:ea typeface="Calibri"/>
                <a:cs typeface="Calibri"/>
                <a:sym typeface="Calibri"/>
              </a:rPr>
              <a:t>2</a:t>
            </a:r>
            <a:endParaRPr sz="5400" b="1" i="0" u="none" strike="noStrike" cap="none">
              <a:solidFill>
                <a:srgbClr val="4F6228"/>
              </a:solidFill>
              <a:latin typeface="Calibri"/>
              <a:ea typeface="Calibri"/>
              <a:cs typeface="Calibri"/>
              <a:sym typeface="Calibri"/>
            </a:endParaRPr>
          </a:p>
        </p:txBody>
      </p:sp>
      <p:sp>
        <p:nvSpPr>
          <p:cNvPr id="632" name="Google Shape;632;p36"/>
          <p:cNvSpPr/>
          <p:nvPr/>
        </p:nvSpPr>
        <p:spPr>
          <a:xfrm>
            <a:off x="2130620" y="2277856"/>
            <a:ext cx="5712554"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prohibition of making an environmental claim concerning the product as a whole when in reality it concerns only a certain aspect brings substantial benefits to consumers</a:t>
            </a:r>
            <a:endParaRPr sz="1800" b="0" i="0" u="none" strike="noStrike" cap="none">
              <a:solidFill>
                <a:schemeClr val="dk1"/>
              </a:solidFill>
              <a:latin typeface="Calibri"/>
              <a:ea typeface="Calibri"/>
              <a:cs typeface="Calibri"/>
              <a:sym typeface="Calibri"/>
            </a:endParaRPr>
          </a:p>
        </p:txBody>
      </p:sp>
      <p:pic>
        <p:nvPicPr>
          <p:cNvPr id="633" name="Google Shape;633;p36" descr="b88651e7fc1e27e6f602d1edf6e16c54.png"/>
          <p:cNvPicPr preferRelativeResize="0"/>
          <p:nvPr/>
        </p:nvPicPr>
        <p:blipFill rotWithShape="1">
          <a:blip r:embed="rId4">
            <a:alphaModFix/>
          </a:blip>
          <a:srcRect/>
          <a:stretch/>
        </p:blipFill>
        <p:spPr>
          <a:xfrm>
            <a:off x="0" y="5483475"/>
            <a:ext cx="9144000" cy="1374525"/>
          </a:xfrm>
          <a:prstGeom prst="rect">
            <a:avLst/>
          </a:prstGeom>
          <a:noFill/>
          <a:ln>
            <a:noFill/>
          </a:ln>
        </p:spPr>
      </p:pic>
      <p:pic>
        <p:nvPicPr>
          <p:cNvPr id="634" name="Google Shape;634;p36" descr="banned.jpg"/>
          <p:cNvPicPr preferRelativeResize="0"/>
          <p:nvPr/>
        </p:nvPicPr>
        <p:blipFill rotWithShape="1">
          <a:blip r:embed="rId5">
            <a:alphaModFix/>
          </a:blip>
          <a:srcRect l="-2193" t="13008" r="2191" b="22930"/>
          <a:stretch/>
        </p:blipFill>
        <p:spPr>
          <a:xfrm>
            <a:off x="1305507" y="3536156"/>
            <a:ext cx="2189085" cy="1093172"/>
          </a:xfrm>
          <a:prstGeom prst="rect">
            <a:avLst/>
          </a:prstGeom>
          <a:noFill/>
          <a:ln>
            <a:noFill/>
          </a:ln>
        </p:spPr>
      </p:pic>
      <p:sp>
        <p:nvSpPr>
          <p:cNvPr id="635" name="Google Shape;635;p36"/>
          <p:cNvSpPr txBox="1"/>
          <p:nvPr/>
        </p:nvSpPr>
        <p:spPr>
          <a:xfrm>
            <a:off x="5644264" y="3300991"/>
            <a:ext cx="2598712" cy="175432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1" i="0" u="none" strike="noStrike" cap="none">
                <a:solidFill>
                  <a:srgbClr val="FF0000"/>
                </a:solidFill>
                <a:latin typeface="Calibri"/>
                <a:ea typeface="Calibri"/>
                <a:cs typeface="Calibri"/>
                <a:sym typeface="Calibri"/>
              </a:rPr>
              <a:t>THE PRODUCT IS PRESENTED AS CARBON NEUTRAL, BUT IN REALITY THE CLAIM IS ONLY REFERRED TO THE PACKAGING</a:t>
            </a:r>
            <a:endParaRPr sz="1800" b="1" i="0" u="none" strike="noStrike" cap="none">
              <a:solidFill>
                <a:srgbClr val="FF0000"/>
              </a:solidFill>
              <a:latin typeface="Calibri"/>
              <a:ea typeface="Calibri"/>
              <a:cs typeface="Calibri"/>
              <a:sym typeface="Calibri"/>
            </a:endParaRPr>
          </a:p>
        </p:txBody>
      </p:sp>
      <p:pic>
        <p:nvPicPr>
          <p:cNvPr id="636" name="Google Shape;636;p36" descr="5f36e17aa6dc4.image.png"/>
          <p:cNvPicPr preferRelativeResize="0"/>
          <p:nvPr/>
        </p:nvPicPr>
        <p:blipFill rotWithShape="1">
          <a:blip r:embed="rId6">
            <a:alphaModFix/>
          </a:blip>
          <a:srcRect/>
          <a:stretch/>
        </p:blipFill>
        <p:spPr>
          <a:xfrm>
            <a:off x="6945170" y="5768758"/>
            <a:ext cx="1452322" cy="1089242"/>
          </a:xfrm>
          <a:prstGeom prst="rect">
            <a:avLst/>
          </a:prstGeom>
          <a:noFill/>
          <a:ln>
            <a:noFill/>
          </a:ln>
        </p:spPr>
      </p:pic>
      <p:pic>
        <p:nvPicPr>
          <p:cNvPr id="637" name="Google Shape;637;p36"/>
          <p:cNvPicPr preferRelativeResize="0"/>
          <p:nvPr/>
        </p:nvPicPr>
        <p:blipFill rotWithShape="1">
          <a:blip r:embed="rId7">
            <a:alphaModFix/>
          </a:blip>
          <a:srcRect/>
          <a:stretch/>
        </p:blipFill>
        <p:spPr>
          <a:xfrm>
            <a:off x="645835" y="5951976"/>
            <a:ext cx="1035685" cy="70929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37"/>
          <p:cNvSpPr/>
          <p:nvPr/>
        </p:nvSpPr>
        <p:spPr>
          <a:xfrm>
            <a:off x="4856417" y="905385"/>
            <a:ext cx="3609511" cy="4421103"/>
          </a:xfrm>
          <a:prstGeom prst="rect">
            <a:avLst/>
          </a:prstGeom>
          <a:noFill/>
          <a:ln w="28575"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3" name="Google Shape;643;p37"/>
          <p:cNvSpPr/>
          <p:nvPr/>
        </p:nvSpPr>
        <p:spPr>
          <a:xfrm>
            <a:off x="720746" y="905385"/>
            <a:ext cx="3609511" cy="4421103"/>
          </a:xfrm>
          <a:prstGeom prst="rect">
            <a:avLst/>
          </a:prstGeom>
          <a:noFill/>
          <a:ln w="28575"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4" name="Google Shape;644;p37"/>
          <p:cNvSpPr/>
          <p:nvPr/>
        </p:nvSpPr>
        <p:spPr>
          <a:xfrm>
            <a:off x="2147283" y="292572"/>
            <a:ext cx="4784408"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rgbClr val="429937"/>
                </a:solidFill>
                <a:latin typeface="Nobile"/>
                <a:ea typeface="Nobile"/>
                <a:cs typeface="Nobile"/>
                <a:sym typeface="Nobile"/>
              </a:rPr>
              <a:t>NEW EU DIRECTIVE: EXPECTED BENEFITS</a:t>
            </a:r>
            <a:endParaRPr sz="1800" b="0" i="0" u="none" strike="noStrike" cap="none">
              <a:solidFill>
                <a:srgbClr val="429937"/>
              </a:solidFill>
              <a:latin typeface="Nobile"/>
              <a:ea typeface="Nobile"/>
              <a:cs typeface="Nobile"/>
              <a:sym typeface="Nobile"/>
            </a:endParaRPr>
          </a:p>
        </p:txBody>
      </p:sp>
      <p:sp>
        <p:nvSpPr>
          <p:cNvPr id="645" name="Google Shape;645;p37"/>
          <p:cNvSpPr/>
          <p:nvPr/>
        </p:nvSpPr>
        <p:spPr>
          <a:xfrm>
            <a:off x="786708" y="1002763"/>
            <a:ext cx="3502359" cy="397031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rgbClr val="429937"/>
                </a:solidFill>
                <a:latin typeface="Arial"/>
                <a:ea typeface="Arial"/>
                <a:cs typeface="Arial"/>
                <a:sym typeface="Arial"/>
              </a:rPr>
              <a:t>FOR CONSUMERS: </a:t>
            </a:r>
            <a:endParaRPr sz="1800" b="0" i="0" u="none" strike="noStrike" cap="none">
              <a:solidFill>
                <a:srgbClr val="429937"/>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it-IT" sz="1800" b="0" i="0" u="none" strike="noStrike" cap="none">
                <a:solidFill>
                  <a:schemeClr val="dk1"/>
                </a:solidFill>
                <a:latin typeface="Calibri"/>
                <a:ea typeface="Calibri"/>
                <a:cs typeface="Calibri"/>
                <a:sym typeface="Calibri"/>
              </a:rPr>
              <a:t>Prevention of greenwashing </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it-IT" sz="1800" b="0" i="0" u="none" strike="noStrike" cap="none">
                <a:solidFill>
                  <a:schemeClr val="dk1"/>
                </a:solidFill>
                <a:latin typeface="Calibri"/>
                <a:ea typeface="Calibri"/>
                <a:cs typeface="Calibri"/>
                <a:sym typeface="Calibri"/>
              </a:rPr>
              <a:t>Reliable, comparable and verifiable environmental information on products accessible to everyone </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it-IT" sz="1800" b="0" i="0" u="none" strike="noStrike" cap="none">
                <a:solidFill>
                  <a:schemeClr val="dk1"/>
                </a:solidFill>
                <a:latin typeface="Calibri"/>
                <a:ea typeface="Calibri"/>
                <a:cs typeface="Calibri"/>
                <a:sym typeface="Calibri"/>
              </a:rPr>
              <a:t>Environmental labels and claims are credible and trustworthy</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it-IT" sz="1800" b="0" i="0" u="none" strike="noStrike" cap="none">
                <a:solidFill>
                  <a:schemeClr val="dk1"/>
                </a:solidFill>
                <a:latin typeface="Calibri"/>
                <a:ea typeface="Calibri"/>
                <a:cs typeface="Calibri"/>
                <a:sym typeface="Calibri"/>
              </a:rPr>
              <a:t>Consumers to make better informed purchasing decisions and contribute to the green transition </a:t>
            </a:r>
            <a:endParaRPr sz="1800" b="0" i="0" u="none" strike="noStrike" cap="none">
              <a:solidFill>
                <a:schemeClr val="dk1"/>
              </a:solidFill>
              <a:latin typeface="Noto Sans Symbols"/>
              <a:ea typeface="Noto Sans Symbols"/>
              <a:cs typeface="Noto Sans Symbols"/>
              <a:sym typeface="Noto Sans Symbols"/>
            </a:endParaRPr>
          </a:p>
          <a:p>
            <a:pPr marL="285750" marR="0" lvl="0" indent="-285750" algn="l" rtl="0">
              <a:lnSpc>
                <a:spcPct val="100000"/>
              </a:lnSpc>
              <a:spcBef>
                <a:spcPts val="0"/>
              </a:spcBef>
              <a:spcAft>
                <a:spcPts val="0"/>
              </a:spcAft>
              <a:buClr>
                <a:schemeClr val="dk1"/>
              </a:buClr>
              <a:buSzPts val="1800"/>
              <a:buFont typeface="Arial"/>
              <a:buChar char="•"/>
            </a:pPr>
            <a:r>
              <a:rPr lang="it-IT" sz="1800" b="0" i="0" u="none" strike="noStrike" cap="none">
                <a:solidFill>
                  <a:schemeClr val="dk1"/>
                </a:solidFill>
                <a:latin typeface="Calibri"/>
                <a:ea typeface="Calibri"/>
                <a:cs typeface="Calibri"/>
                <a:sym typeface="Calibri"/>
              </a:rPr>
              <a:t>Stop proliferation of environmental labels </a:t>
            </a:r>
            <a:endParaRPr sz="1800" b="0" i="0" u="none" strike="noStrike" cap="none">
              <a:solidFill>
                <a:schemeClr val="dk1"/>
              </a:solidFill>
              <a:latin typeface="Calibri"/>
              <a:ea typeface="Calibri"/>
              <a:cs typeface="Calibri"/>
              <a:sym typeface="Calibri"/>
            </a:endParaRPr>
          </a:p>
        </p:txBody>
      </p:sp>
      <p:sp>
        <p:nvSpPr>
          <p:cNvPr id="646" name="Google Shape;646;p37"/>
          <p:cNvSpPr/>
          <p:nvPr/>
        </p:nvSpPr>
        <p:spPr>
          <a:xfrm>
            <a:off x="4856417" y="1006075"/>
            <a:ext cx="3518042" cy="397031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rgbClr val="429937"/>
                </a:solidFill>
                <a:latin typeface="Arial"/>
                <a:ea typeface="Arial"/>
                <a:cs typeface="Arial"/>
                <a:sym typeface="Arial"/>
              </a:rPr>
              <a:t>FOR COMPANIES:</a:t>
            </a:r>
            <a:endParaRPr sz="1800" b="0" i="0" u="none" strike="noStrike" cap="none">
              <a:solidFill>
                <a:srgbClr val="429937"/>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it-IT" sz="1800" b="0" i="0" u="none" strike="noStrike" cap="none">
                <a:solidFill>
                  <a:schemeClr val="dk1"/>
                </a:solidFill>
                <a:latin typeface="Calibri"/>
                <a:ea typeface="Calibri"/>
                <a:cs typeface="Calibri"/>
                <a:sym typeface="Calibri"/>
              </a:rPr>
              <a:t>Common approach for green claims across the EU companies to compete on a level playing field </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it-IT" sz="1800" b="0" i="0" u="none" strike="noStrike" cap="none">
                <a:solidFill>
                  <a:schemeClr val="dk1"/>
                </a:solidFill>
                <a:latin typeface="Calibri"/>
                <a:ea typeface="Calibri"/>
                <a:cs typeface="Calibri"/>
                <a:sym typeface="Calibri"/>
              </a:rPr>
              <a:t>Boosting competitiveness of economic operators who increase the environmental sustainability of their products and activities </a:t>
            </a:r>
            <a:endParaRPr sz="1800" b="0" i="0" u="none" strike="noStrike" cap="none">
              <a:solidFill>
                <a:schemeClr val="dk1"/>
              </a:solidFill>
              <a:latin typeface="Noto Sans Symbols"/>
              <a:ea typeface="Noto Sans Symbols"/>
              <a:cs typeface="Noto Sans Symbols"/>
              <a:sym typeface="Noto Sans Symbols"/>
            </a:endParaRPr>
          </a:p>
          <a:p>
            <a:pPr marL="285750" marR="0" lvl="0" indent="-285750" algn="l" rtl="0">
              <a:lnSpc>
                <a:spcPct val="100000"/>
              </a:lnSpc>
              <a:spcBef>
                <a:spcPts val="0"/>
              </a:spcBef>
              <a:spcAft>
                <a:spcPts val="0"/>
              </a:spcAft>
              <a:buClr>
                <a:schemeClr val="dk1"/>
              </a:buClr>
              <a:buSzPts val="1800"/>
              <a:buFont typeface="Arial"/>
              <a:buChar char="•"/>
            </a:pPr>
            <a:r>
              <a:rPr lang="it-IT" sz="1800" b="0" i="0" u="none" strike="noStrike" cap="none">
                <a:solidFill>
                  <a:schemeClr val="dk1"/>
                </a:solidFill>
                <a:latin typeface="Calibri"/>
                <a:ea typeface="Calibri"/>
                <a:cs typeface="Calibri"/>
                <a:sym typeface="Calibri"/>
              </a:rPr>
              <a:t>Increasing credibility for EU businesses trading across the EU </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it-IT" sz="1800" b="0" i="0" u="none" strike="noStrike" cap="none">
                <a:solidFill>
                  <a:schemeClr val="dk1"/>
                </a:solidFill>
                <a:latin typeface="Calibri"/>
                <a:ea typeface="Calibri"/>
                <a:cs typeface="Calibri"/>
                <a:sym typeface="Calibri"/>
              </a:rPr>
              <a:t>More demand for greener products and solutions </a:t>
            </a:r>
            <a:endParaRPr sz="1800" b="0" i="0" u="none" strike="noStrike" cap="none">
              <a:solidFill>
                <a:schemeClr val="dk1"/>
              </a:solidFill>
              <a:latin typeface="Calibri"/>
              <a:ea typeface="Calibri"/>
              <a:cs typeface="Calibri"/>
              <a:sym typeface="Calibri"/>
            </a:endParaRPr>
          </a:p>
        </p:txBody>
      </p:sp>
      <p:pic>
        <p:nvPicPr>
          <p:cNvPr id="647" name="Google Shape;647;p37" descr="b88651e7fc1e27e6f602d1edf6e16c54.png"/>
          <p:cNvPicPr preferRelativeResize="0"/>
          <p:nvPr/>
        </p:nvPicPr>
        <p:blipFill rotWithShape="1">
          <a:blip r:embed="rId3">
            <a:alphaModFix/>
          </a:blip>
          <a:srcRect/>
          <a:stretch/>
        </p:blipFill>
        <p:spPr>
          <a:xfrm>
            <a:off x="0" y="5483475"/>
            <a:ext cx="9144000" cy="1374525"/>
          </a:xfrm>
          <a:prstGeom prst="rect">
            <a:avLst/>
          </a:prstGeom>
          <a:noFill/>
          <a:ln>
            <a:noFill/>
          </a:ln>
        </p:spPr>
      </p:pic>
      <p:pic>
        <p:nvPicPr>
          <p:cNvPr id="648" name="Google Shape;648;p37" descr="5f36e17aa6dc4.image.png"/>
          <p:cNvPicPr preferRelativeResize="0"/>
          <p:nvPr/>
        </p:nvPicPr>
        <p:blipFill rotWithShape="1">
          <a:blip r:embed="rId4">
            <a:alphaModFix/>
          </a:blip>
          <a:srcRect/>
          <a:stretch/>
        </p:blipFill>
        <p:spPr>
          <a:xfrm>
            <a:off x="6945170" y="5768758"/>
            <a:ext cx="1452322" cy="1089242"/>
          </a:xfrm>
          <a:prstGeom prst="rect">
            <a:avLst/>
          </a:prstGeom>
          <a:noFill/>
          <a:ln>
            <a:noFill/>
          </a:ln>
        </p:spPr>
      </p:pic>
      <p:pic>
        <p:nvPicPr>
          <p:cNvPr id="649" name="Google Shape;649;p37"/>
          <p:cNvPicPr preferRelativeResize="0"/>
          <p:nvPr/>
        </p:nvPicPr>
        <p:blipFill rotWithShape="1">
          <a:blip r:embed="rId5">
            <a:alphaModFix/>
          </a:blip>
          <a:srcRect/>
          <a:stretch/>
        </p:blipFill>
        <p:spPr>
          <a:xfrm>
            <a:off x="645835" y="5951976"/>
            <a:ext cx="1035685" cy="70929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pic>
        <p:nvPicPr>
          <p:cNvPr id="654" name="Google Shape;654;p38" descr="images-5.png"/>
          <p:cNvPicPr preferRelativeResize="0"/>
          <p:nvPr/>
        </p:nvPicPr>
        <p:blipFill rotWithShape="1">
          <a:blip r:embed="rId3">
            <a:alphaModFix/>
          </a:blip>
          <a:srcRect l="49098"/>
          <a:stretch/>
        </p:blipFill>
        <p:spPr>
          <a:xfrm>
            <a:off x="486418" y="-304800"/>
            <a:ext cx="1874740" cy="2209800"/>
          </a:xfrm>
          <a:prstGeom prst="rect">
            <a:avLst/>
          </a:prstGeom>
          <a:noFill/>
          <a:ln>
            <a:noFill/>
          </a:ln>
        </p:spPr>
      </p:pic>
      <p:sp>
        <p:nvSpPr>
          <p:cNvPr id="655" name="Google Shape;655;p38"/>
          <p:cNvSpPr/>
          <p:nvPr/>
        </p:nvSpPr>
        <p:spPr>
          <a:xfrm>
            <a:off x="2607745" y="478972"/>
            <a:ext cx="5655600" cy="1317900"/>
          </a:xfrm>
          <a:prstGeom prst="roundRect">
            <a:avLst>
              <a:gd name="adj" fmla="val 16667"/>
            </a:avLst>
          </a:prstGeom>
          <a:solidFill>
            <a:srgbClr val="FF0000"/>
          </a:solidFill>
          <a:ln w="57150" cap="flat" cmpd="thinThick">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it-IT" sz="2000" b="0" i="0" u="none" strike="noStrike" cap="none">
                <a:solidFill>
                  <a:schemeClr val="lt1"/>
                </a:solidFill>
                <a:latin typeface="Calibri"/>
                <a:ea typeface="Calibri"/>
                <a:cs typeface="Calibri"/>
                <a:sym typeface="Calibri"/>
              </a:rPr>
              <a:t>use generic and vague expressions, such as "sustainable", "ecological", ”eco-friendly", "the product that loves nature" without a precise meaning</a:t>
            </a:r>
            <a:endParaRPr sz="2000" b="0" i="0" u="none" strike="noStrike" cap="none">
              <a:solidFill>
                <a:schemeClr val="dk1"/>
              </a:solidFill>
              <a:latin typeface="Calibri"/>
              <a:ea typeface="Calibri"/>
              <a:cs typeface="Calibri"/>
              <a:sym typeface="Calibri"/>
            </a:endParaRPr>
          </a:p>
        </p:txBody>
      </p:sp>
      <p:sp>
        <p:nvSpPr>
          <p:cNvPr id="656" name="Google Shape;656;p38"/>
          <p:cNvSpPr/>
          <p:nvPr/>
        </p:nvSpPr>
        <p:spPr>
          <a:xfrm>
            <a:off x="2607744" y="2244795"/>
            <a:ext cx="5655600" cy="1377600"/>
          </a:xfrm>
          <a:prstGeom prst="roundRect">
            <a:avLst>
              <a:gd name="adj" fmla="val 16667"/>
            </a:avLst>
          </a:prstGeom>
          <a:solidFill>
            <a:srgbClr val="FF0000"/>
          </a:solidFill>
          <a:ln w="57150" cap="flat" cmpd="thinThick">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it-IT" sz="2000" b="0" i="0" u="none" strike="noStrike" cap="none">
                <a:solidFill>
                  <a:schemeClr val="lt1"/>
                </a:solidFill>
                <a:latin typeface="Calibri"/>
                <a:ea typeface="Calibri"/>
                <a:cs typeface="Calibri"/>
                <a:sym typeface="Calibri"/>
              </a:rPr>
              <a:t>do not claim characteristics common to all similar products, or due to legal requirements, such as "free of chlorofluorocarbons” or “OGM free”</a:t>
            </a:r>
            <a:endParaRPr sz="2000" b="0" i="0" u="none" strike="noStrike" cap="none">
              <a:solidFill>
                <a:schemeClr val="lt1"/>
              </a:solidFill>
              <a:latin typeface="Calibri"/>
              <a:ea typeface="Calibri"/>
              <a:cs typeface="Calibri"/>
              <a:sym typeface="Calibri"/>
            </a:endParaRPr>
          </a:p>
        </p:txBody>
      </p:sp>
      <p:pic>
        <p:nvPicPr>
          <p:cNvPr id="657" name="Google Shape;657;p38" descr="b88651e7fc1e27e6f602d1edf6e16c54.png"/>
          <p:cNvPicPr preferRelativeResize="0"/>
          <p:nvPr/>
        </p:nvPicPr>
        <p:blipFill rotWithShape="1">
          <a:blip r:embed="rId4">
            <a:alphaModFix/>
          </a:blip>
          <a:srcRect/>
          <a:stretch/>
        </p:blipFill>
        <p:spPr>
          <a:xfrm>
            <a:off x="0" y="5483475"/>
            <a:ext cx="9144000" cy="1374525"/>
          </a:xfrm>
          <a:prstGeom prst="rect">
            <a:avLst/>
          </a:prstGeom>
          <a:noFill/>
          <a:ln>
            <a:noFill/>
          </a:ln>
        </p:spPr>
      </p:pic>
      <p:pic>
        <p:nvPicPr>
          <p:cNvPr id="658" name="Google Shape;658;p38" descr="images-5.png"/>
          <p:cNvPicPr preferRelativeResize="0"/>
          <p:nvPr/>
        </p:nvPicPr>
        <p:blipFill rotWithShape="1">
          <a:blip r:embed="rId3">
            <a:alphaModFix/>
          </a:blip>
          <a:srcRect l="49098"/>
          <a:stretch/>
        </p:blipFill>
        <p:spPr>
          <a:xfrm>
            <a:off x="486418" y="1492120"/>
            <a:ext cx="1874740" cy="2209800"/>
          </a:xfrm>
          <a:prstGeom prst="rect">
            <a:avLst/>
          </a:prstGeom>
          <a:noFill/>
          <a:ln>
            <a:noFill/>
          </a:ln>
        </p:spPr>
      </p:pic>
      <p:pic>
        <p:nvPicPr>
          <p:cNvPr id="659" name="Google Shape;659;p38" descr="5f36e17aa6dc4.image.png"/>
          <p:cNvPicPr preferRelativeResize="0"/>
          <p:nvPr/>
        </p:nvPicPr>
        <p:blipFill rotWithShape="1">
          <a:blip r:embed="rId5">
            <a:alphaModFix/>
          </a:blip>
          <a:srcRect/>
          <a:stretch/>
        </p:blipFill>
        <p:spPr>
          <a:xfrm>
            <a:off x="6945170" y="5768758"/>
            <a:ext cx="1452322" cy="1089242"/>
          </a:xfrm>
          <a:prstGeom prst="rect">
            <a:avLst/>
          </a:prstGeom>
          <a:noFill/>
          <a:ln>
            <a:noFill/>
          </a:ln>
        </p:spPr>
      </p:pic>
      <p:pic>
        <p:nvPicPr>
          <p:cNvPr id="660" name="Google Shape;660;p38"/>
          <p:cNvPicPr preferRelativeResize="0"/>
          <p:nvPr/>
        </p:nvPicPr>
        <p:blipFill rotWithShape="1">
          <a:blip r:embed="rId6">
            <a:alphaModFix/>
          </a:blip>
          <a:srcRect/>
          <a:stretch/>
        </p:blipFill>
        <p:spPr>
          <a:xfrm>
            <a:off x="645835" y="5951976"/>
            <a:ext cx="1035685" cy="709295"/>
          </a:xfrm>
          <a:prstGeom prst="rect">
            <a:avLst/>
          </a:prstGeom>
          <a:noFill/>
          <a:ln>
            <a:noFill/>
          </a:ln>
        </p:spPr>
      </p:pic>
      <p:sp>
        <p:nvSpPr>
          <p:cNvPr id="661" name="Google Shape;661;p38"/>
          <p:cNvSpPr/>
          <p:nvPr/>
        </p:nvSpPr>
        <p:spPr>
          <a:xfrm>
            <a:off x="2607744" y="3997395"/>
            <a:ext cx="5655600" cy="1377600"/>
          </a:xfrm>
          <a:prstGeom prst="roundRect">
            <a:avLst>
              <a:gd name="adj" fmla="val 16667"/>
            </a:avLst>
          </a:prstGeom>
          <a:solidFill>
            <a:srgbClr val="FF0000"/>
          </a:solidFill>
          <a:ln w="57150" cap="flat" cmpd="thinThick">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it-IT" sz="2000" b="0" i="0" u="none" strike="noStrike" cap="none">
                <a:solidFill>
                  <a:schemeClr val="lt1"/>
                </a:solidFill>
                <a:latin typeface="Calibri"/>
                <a:ea typeface="Calibri"/>
                <a:cs typeface="Calibri"/>
                <a:sym typeface="Calibri"/>
              </a:rPr>
              <a:t>do not use green marketing without a sustainability strategy to back up your business</a:t>
            </a:r>
            <a:endParaRPr sz="2000" b="0" i="0" u="none" strike="noStrike" cap="none">
              <a:solidFill>
                <a:schemeClr val="lt1"/>
              </a:solidFill>
              <a:latin typeface="Calibri"/>
              <a:ea typeface="Calibri"/>
              <a:cs typeface="Calibri"/>
              <a:sym typeface="Calibri"/>
            </a:endParaRPr>
          </a:p>
        </p:txBody>
      </p:sp>
      <p:pic>
        <p:nvPicPr>
          <p:cNvPr id="662" name="Google Shape;662;p38" descr="images-5.png"/>
          <p:cNvPicPr preferRelativeResize="0"/>
          <p:nvPr/>
        </p:nvPicPr>
        <p:blipFill rotWithShape="1">
          <a:blip r:embed="rId3">
            <a:alphaModFix/>
          </a:blip>
          <a:srcRect l="49099"/>
          <a:stretch/>
        </p:blipFill>
        <p:spPr>
          <a:xfrm>
            <a:off x="486418" y="3549520"/>
            <a:ext cx="1874740" cy="22098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66"/>
        <p:cNvGrpSpPr/>
        <p:nvPr/>
      </p:nvGrpSpPr>
      <p:grpSpPr>
        <a:xfrm>
          <a:off x="0" y="0"/>
          <a:ext cx="0" cy="0"/>
          <a:chOff x="0" y="0"/>
          <a:chExt cx="0" cy="0"/>
        </a:xfrm>
      </p:grpSpPr>
      <p:sp>
        <p:nvSpPr>
          <p:cNvPr id="667" name="Google Shape;667;p39"/>
          <p:cNvSpPr/>
          <p:nvPr/>
        </p:nvSpPr>
        <p:spPr>
          <a:xfrm>
            <a:off x="2859159" y="533224"/>
            <a:ext cx="5788200" cy="1046100"/>
          </a:xfrm>
          <a:prstGeom prst="roundRect">
            <a:avLst>
              <a:gd name="adj" fmla="val 16667"/>
            </a:avLst>
          </a:prstGeom>
          <a:solidFill>
            <a:srgbClr val="429937"/>
          </a:solidFill>
          <a:ln w="57150" cap="flat" cmpd="thickThin">
            <a:solidFill>
              <a:srgbClr val="00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chemeClr val="lt1"/>
                </a:solidFill>
                <a:latin typeface="Calibri"/>
                <a:ea typeface="Calibri"/>
                <a:cs typeface="Calibri"/>
                <a:sym typeface="Calibri"/>
              </a:rPr>
              <a:t>substantiate eco-sustainability claims with appropriate environmental footprint tools and methodologies</a:t>
            </a:r>
            <a:endParaRPr sz="1800" b="0" i="0" u="none" strike="noStrike" cap="none">
              <a:solidFill>
                <a:srgbClr val="000000"/>
              </a:solidFill>
              <a:latin typeface="Calibri"/>
              <a:ea typeface="Calibri"/>
              <a:cs typeface="Calibri"/>
              <a:sym typeface="Calibri"/>
            </a:endParaRPr>
          </a:p>
        </p:txBody>
      </p:sp>
      <p:sp>
        <p:nvSpPr>
          <p:cNvPr id="668" name="Google Shape;668;p39"/>
          <p:cNvSpPr/>
          <p:nvPr/>
        </p:nvSpPr>
        <p:spPr>
          <a:xfrm>
            <a:off x="2859159" y="2110630"/>
            <a:ext cx="5788200" cy="1046100"/>
          </a:xfrm>
          <a:prstGeom prst="roundRect">
            <a:avLst>
              <a:gd name="adj" fmla="val 16667"/>
            </a:avLst>
          </a:prstGeom>
          <a:solidFill>
            <a:srgbClr val="429937"/>
          </a:solidFill>
          <a:ln w="57150" cap="flat" cmpd="thickThin">
            <a:solidFill>
              <a:srgbClr val="00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chemeClr val="lt1"/>
                </a:solidFill>
                <a:latin typeface="Calibri"/>
                <a:ea typeface="Calibri"/>
                <a:cs typeface="Calibri"/>
                <a:sym typeface="Calibri"/>
              </a:rPr>
              <a:t>avoid practices that can be considered contrary to professional diligence and likely to appreciably distort the economic behavior of the average consumer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669" name="Google Shape;669;p39" descr="images-5.png"/>
          <p:cNvPicPr preferRelativeResize="0"/>
          <p:nvPr/>
        </p:nvPicPr>
        <p:blipFill rotWithShape="1">
          <a:blip r:embed="rId3">
            <a:alphaModFix/>
          </a:blip>
          <a:srcRect r="48070"/>
          <a:stretch/>
        </p:blipFill>
        <p:spPr>
          <a:xfrm>
            <a:off x="528150" y="1511108"/>
            <a:ext cx="2032209" cy="1896052"/>
          </a:xfrm>
          <a:prstGeom prst="rect">
            <a:avLst/>
          </a:prstGeom>
          <a:noFill/>
          <a:ln>
            <a:noFill/>
          </a:ln>
        </p:spPr>
      </p:pic>
      <p:pic>
        <p:nvPicPr>
          <p:cNvPr id="670" name="Google Shape;670;p39" descr="images-5.png"/>
          <p:cNvPicPr preferRelativeResize="0"/>
          <p:nvPr/>
        </p:nvPicPr>
        <p:blipFill rotWithShape="1">
          <a:blip r:embed="rId3">
            <a:alphaModFix/>
          </a:blip>
          <a:srcRect r="48070"/>
          <a:stretch/>
        </p:blipFill>
        <p:spPr>
          <a:xfrm>
            <a:off x="528150" y="0"/>
            <a:ext cx="2032209" cy="1896052"/>
          </a:xfrm>
          <a:prstGeom prst="rect">
            <a:avLst/>
          </a:prstGeom>
          <a:noFill/>
          <a:ln>
            <a:noFill/>
          </a:ln>
        </p:spPr>
      </p:pic>
      <p:sp>
        <p:nvSpPr>
          <p:cNvPr id="671" name="Google Shape;671;p39"/>
          <p:cNvSpPr/>
          <p:nvPr/>
        </p:nvSpPr>
        <p:spPr>
          <a:xfrm>
            <a:off x="2859159" y="3679787"/>
            <a:ext cx="5788200" cy="1179300"/>
          </a:xfrm>
          <a:prstGeom prst="roundRect">
            <a:avLst>
              <a:gd name="adj" fmla="val 16667"/>
            </a:avLst>
          </a:prstGeom>
          <a:solidFill>
            <a:srgbClr val="429937"/>
          </a:solidFill>
          <a:ln w="57150" cap="flat" cmpd="thickThin">
            <a:solidFill>
              <a:srgbClr val="00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chemeClr val="lt1"/>
                </a:solidFill>
                <a:latin typeface="Calibri"/>
                <a:ea typeface="Calibri"/>
                <a:cs typeface="Calibri"/>
                <a:sym typeface="Calibri"/>
              </a:rPr>
              <a:t>pursue sustainable business practices internally </a:t>
            </a:r>
            <a:r>
              <a:rPr lang="it-IT" sz="1800" b="0" i="0" u="sng" strike="noStrike" cap="none">
                <a:solidFill>
                  <a:schemeClr val="lt1"/>
                </a:solidFill>
                <a:latin typeface="Calibri"/>
                <a:ea typeface="Calibri"/>
                <a:cs typeface="Calibri"/>
                <a:sym typeface="Calibri"/>
              </a:rPr>
              <a:t>before</a:t>
            </a:r>
            <a:r>
              <a:rPr lang="it-IT" sz="1800" b="0" i="0" u="none" strike="noStrike" cap="none">
                <a:solidFill>
                  <a:schemeClr val="lt1"/>
                </a:solidFill>
                <a:latin typeface="Calibri"/>
                <a:ea typeface="Calibri"/>
                <a:cs typeface="Calibri"/>
                <a:sym typeface="Calibri"/>
              </a:rPr>
              <a:t> you share sustainable successes externally. Seek advise from specialists like the Pet Sustainability Coalition or Mia Solutions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672" name="Google Shape;672;p39" descr="images-5.png"/>
          <p:cNvPicPr preferRelativeResize="0"/>
          <p:nvPr/>
        </p:nvPicPr>
        <p:blipFill rotWithShape="1">
          <a:blip r:embed="rId3">
            <a:alphaModFix/>
          </a:blip>
          <a:srcRect r="48070"/>
          <a:stretch/>
        </p:blipFill>
        <p:spPr>
          <a:xfrm>
            <a:off x="528150" y="3276398"/>
            <a:ext cx="2032209" cy="1896052"/>
          </a:xfrm>
          <a:prstGeom prst="rect">
            <a:avLst/>
          </a:prstGeom>
          <a:noFill/>
          <a:ln>
            <a:noFill/>
          </a:ln>
        </p:spPr>
      </p:pic>
      <p:pic>
        <p:nvPicPr>
          <p:cNvPr id="673" name="Google Shape;673;p39"/>
          <p:cNvPicPr preferRelativeResize="0"/>
          <p:nvPr/>
        </p:nvPicPr>
        <p:blipFill rotWithShape="1">
          <a:blip r:embed="rId4">
            <a:alphaModFix/>
          </a:blip>
          <a:srcRect/>
          <a:stretch/>
        </p:blipFill>
        <p:spPr>
          <a:xfrm>
            <a:off x="6336475" y="5664700"/>
            <a:ext cx="2725496" cy="739300"/>
          </a:xfrm>
          <a:prstGeom prst="rect">
            <a:avLst/>
          </a:prstGeom>
          <a:noFill/>
          <a:ln>
            <a:noFill/>
          </a:ln>
        </p:spPr>
      </p:pic>
      <p:pic>
        <p:nvPicPr>
          <p:cNvPr id="674" name="Google Shape;674;p39"/>
          <p:cNvPicPr preferRelativeResize="0"/>
          <p:nvPr/>
        </p:nvPicPr>
        <p:blipFill rotWithShape="1">
          <a:blip r:embed="rId5">
            <a:alphaModFix/>
          </a:blip>
          <a:srcRect/>
          <a:stretch/>
        </p:blipFill>
        <p:spPr>
          <a:xfrm>
            <a:off x="4667572" y="5664701"/>
            <a:ext cx="1561764" cy="739300"/>
          </a:xfrm>
          <a:prstGeom prst="rect">
            <a:avLst/>
          </a:prstGeom>
          <a:noFill/>
          <a:ln>
            <a:noFill/>
          </a:ln>
        </p:spPr>
      </p:pic>
      <p:pic>
        <p:nvPicPr>
          <p:cNvPr id="675" name="Google Shape;675;p39"/>
          <p:cNvPicPr preferRelativeResize="0"/>
          <p:nvPr/>
        </p:nvPicPr>
        <p:blipFill rotWithShape="1">
          <a:blip r:embed="rId6">
            <a:alphaModFix/>
          </a:blip>
          <a:srcRect/>
          <a:stretch/>
        </p:blipFill>
        <p:spPr>
          <a:xfrm>
            <a:off x="3182813" y="5382113"/>
            <a:ext cx="1453825" cy="1304463"/>
          </a:xfrm>
          <a:prstGeom prst="rect">
            <a:avLst/>
          </a:prstGeom>
          <a:noFill/>
          <a:ln>
            <a:noFill/>
          </a:ln>
        </p:spPr>
      </p:pic>
      <p:pic>
        <p:nvPicPr>
          <p:cNvPr id="676" name="Google Shape;676;p39"/>
          <p:cNvPicPr preferRelativeResize="0"/>
          <p:nvPr/>
        </p:nvPicPr>
        <p:blipFill rotWithShape="1">
          <a:blip r:embed="rId7">
            <a:alphaModFix/>
          </a:blip>
          <a:srcRect/>
          <a:stretch/>
        </p:blipFill>
        <p:spPr>
          <a:xfrm>
            <a:off x="1797075" y="5382118"/>
            <a:ext cx="1453825" cy="1364807"/>
          </a:xfrm>
          <a:prstGeom prst="rect">
            <a:avLst/>
          </a:prstGeom>
          <a:noFill/>
          <a:ln>
            <a:noFill/>
          </a:ln>
        </p:spPr>
      </p:pic>
      <p:pic>
        <p:nvPicPr>
          <p:cNvPr id="677" name="Google Shape;677;p39"/>
          <p:cNvPicPr preferRelativeResize="0"/>
          <p:nvPr/>
        </p:nvPicPr>
        <p:blipFill rotWithShape="1">
          <a:blip r:embed="rId8">
            <a:alphaModFix/>
          </a:blip>
          <a:srcRect/>
          <a:stretch/>
        </p:blipFill>
        <p:spPr>
          <a:xfrm>
            <a:off x="233450" y="5613476"/>
            <a:ext cx="1561750" cy="82773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8"/>
        <p:cNvGrpSpPr/>
        <p:nvPr/>
      </p:nvGrpSpPr>
      <p:grpSpPr>
        <a:xfrm>
          <a:off x="0" y="0"/>
          <a:ext cx="0" cy="0"/>
          <a:chOff x="0" y="0"/>
          <a:chExt cx="0" cy="0"/>
        </a:xfrm>
      </p:grpSpPr>
      <p:pic>
        <p:nvPicPr>
          <p:cNvPr id="209" name="Google Shape;209;p4"/>
          <p:cNvPicPr preferRelativeResize="0"/>
          <p:nvPr/>
        </p:nvPicPr>
        <p:blipFill rotWithShape="1">
          <a:blip r:embed="rId3">
            <a:alphaModFix/>
          </a:blip>
          <a:srcRect/>
          <a:stretch/>
        </p:blipFill>
        <p:spPr>
          <a:xfrm>
            <a:off x="645819" y="5483477"/>
            <a:ext cx="1719791" cy="1177800"/>
          </a:xfrm>
          <a:prstGeom prst="rect">
            <a:avLst/>
          </a:prstGeom>
          <a:noFill/>
          <a:ln>
            <a:noFill/>
          </a:ln>
        </p:spPr>
      </p:pic>
      <p:pic>
        <p:nvPicPr>
          <p:cNvPr id="210" name="Google Shape;210;p4" descr="b88651e7fc1e27e6f602d1edf6e16c54.png"/>
          <p:cNvPicPr preferRelativeResize="0"/>
          <p:nvPr/>
        </p:nvPicPr>
        <p:blipFill rotWithShape="1">
          <a:blip r:embed="rId4">
            <a:alphaModFix/>
          </a:blip>
          <a:srcRect/>
          <a:stretch/>
        </p:blipFill>
        <p:spPr>
          <a:xfrm>
            <a:off x="0" y="5483475"/>
            <a:ext cx="9143999" cy="1374525"/>
          </a:xfrm>
          <a:prstGeom prst="rect">
            <a:avLst/>
          </a:prstGeom>
          <a:noFill/>
          <a:ln>
            <a:noFill/>
          </a:ln>
        </p:spPr>
      </p:pic>
      <p:pic>
        <p:nvPicPr>
          <p:cNvPr id="211" name="Google Shape;211;p4" descr="5f36e17aa6dc4.image.png"/>
          <p:cNvPicPr preferRelativeResize="0"/>
          <p:nvPr/>
        </p:nvPicPr>
        <p:blipFill rotWithShape="1">
          <a:blip r:embed="rId5">
            <a:alphaModFix/>
          </a:blip>
          <a:srcRect/>
          <a:stretch/>
        </p:blipFill>
        <p:spPr>
          <a:xfrm>
            <a:off x="6564178" y="5208872"/>
            <a:ext cx="2198825" cy="1649129"/>
          </a:xfrm>
          <a:prstGeom prst="rect">
            <a:avLst/>
          </a:prstGeom>
          <a:noFill/>
          <a:ln>
            <a:noFill/>
          </a:ln>
        </p:spPr>
      </p:pic>
      <p:pic>
        <p:nvPicPr>
          <p:cNvPr id="212" name="Google Shape;212;p4"/>
          <p:cNvPicPr preferRelativeResize="0"/>
          <p:nvPr/>
        </p:nvPicPr>
        <p:blipFill rotWithShape="1">
          <a:blip r:embed="rId3">
            <a:alphaModFix/>
          </a:blip>
          <a:srcRect/>
          <a:stretch/>
        </p:blipFill>
        <p:spPr>
          <a:xfrm>
            <a:off x="645819" y="5483477"/>
            <a:ext cx="1719791" cy="1177800"/>
          </a:xfrm>
          <a:prstGeom prst="rect">
            <a:avLst/>
          </a:prstGeom>
          <a:noFill/>
          <a:ln>
            <a:noFill/>
          </a:ln>
        </p:spPr>
      </p:pic>
      <p:pic>
        <p:nvPicPr>
          <p:cNvPr id="213" name="Google Shape;213;p4"/>
          <p:cNvPicPr preferRelativeResize="0"/>
          <p:nvPr/>
        </p:nvPicPr>
        <p:blipFill rotWithShape="1">
          <a:blip r:embed="rId3">
            <a:alphaModFix/>
          </a:blip>
          <a:srcRect/>
          <a:stretch/>
        </p:blipFill>
        <p:spPr>
          <a:xfrm>
            <a:off x="878051" y="204675"/>
            <a:ext cx="2770525" cy="1897400"/>
          </a:xfrm>
          <a:prstGeom prst="rect">
            <a:avLst/>
          </a:prstGeom>
          <a:noFill/>
          <a:ln>
            <a:noFill/>
          </a:ln>
        </p:spPr>
      </p:pic>
      <p:pic>
        <p:nvPicPr>
          <p:cNvPr id="214" name="Google Shape;214;p4" descr="5f36e17aa6dc4.image.png"/>
          <p:cNvPicPr preferRelativeResize="0"/>
          <p:nvPr/>
        </p:nvPicPr>
        <p:blipFill rotWithShape="1">
          <a:blip r:embed="rId5">
            <a:alphaModFix/>
          </a:blip>
          <a:srcRect/>
          <a:stretch/>
        </p:blipFill>
        <p:spPr>
          <a:xfrm>
            <a:off x="5323973" y="-252523"/>
            <a:ext cx="3439025" cy="2579279"/>
          </a:xfrm>
          <a:prstGeom prst="rect">
            <a:avLst/>
          </a:prstGeom>
          <a:noFill/>
          <a:ln>
            <a:noFill/>
          </a:ln>
        </p:spPr>
      </p:pic>
      <p:pic>
        <p:nvPicPr>
          <p:cNvPr id="215" name="Google Shape;215;p4"/>
          <p:cNvPicPr preferRelativeResize="0"/>
          <p:nvPr/>
        </p:nvPicPr>
        <p:blipFill rotWithShape="1">
          <a:blip r:embed="rId6">
            <a:alphaModFix/>
          </a:blip>
          <a:srcRect/>
          <a:stretch/>
        </p:blipFill>
        <p:spPr>
          <a:xfrm>
            <a:off x="5791200" y="2067898"/>
            <a:ext cx="2577380" cy="2577380"/>
          </a:xfrm>
          <a:prstGeom prst="rect">
            <a:avLst/>
          </a:prstGeom>
          <a:noFill/>
          <a:ln>
            <a:noFill/>
          </a:ln>
        </p:spPr>
      </p:pic>
      <p:pic>
        <p:nvPicPr>
          <p:cNvPr id="216" name="Google Shape;216;p4"/>
          <p:cNvPicPr preferRelativeResize="0"/>
          <p:nvPr/>
        </p:nvPicPr>
        <p:blipFill rotWithShape="1">
          <a:blip r:embed="rId7">
            <a:alphaModFix/>
          </a:blip>
          <a:srcRect/>
          <a:stretch/>
        </p:blipFill>
        <p:spPr>
          <a:xfrm>
            <a:off x="878050" y="2291249"/>
            <a:ext cx="2577375" cy="25773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81"/>
        <p:cNvGrpSpPr/>
        <p:nvPr/>
      </p:nvGrpSpPr>
      <p:grpSpPr>
        <a:xfrm>
          <a:off x="0" y="0"/>
          <a:ext cx="0" cy="0"/>
          <a:chOff x="0" y="0"/>
          <a:chExt cx="0" cy="0"/>
        </a:xfrm>
      </p:grpSpPr>
      <p:pic>
        <p:nvPicPr>
          <p:cNvPr id="682" name="Google Shape;682;p40" descr="images-5.png"/>
          <p:cNvPicPr preferRelativeResize="0"/>
          <p:nvPr/>
        </p:nvPicPr>
        <p:blipFill rotWithShape="1">
          <a:blip r:embed="rId3">
            <a:alphaModFix/>
          </a:blip>
          <a:srcRect r="48070"/>
          <a:stretch/>
        </p:blipFill>
        <p:spPr>
          <a:xfrm>
            <a:off x="535557" y="310729"/>
            <a:ext cx="1912582" cy="2209800"/>
          </a:xfrm>
          <a:prstGeom prst="rect">
            <a:avLst/>
          </a:prstGeom>
          <a:noFill/>
          <a:ln>
            <a:noFill/>
          </a:ln>
        </p:spPr>
      </p:pic>
      <p:sp>
        <p:nvSpPr>
          <p:cNvPr id="683" name="Google Shape;683;p40"/>
          <p:cNvSpPr/>
          <p:nvPr/>
        </p:nvSpPr>
        <p:spPr>
          <a:xfrm>
            <a:off x="2729350" y="932188"/>
            <a:ext cx="5447700" cy="1219200"/>
          </a:xfrm>
          <a:prstGeom prst="roundRect">
            <a:avLst>
              <a:gd name="adj" fmla="val 16667"/>
            </a:avLst>
          </a:prstGeom>
          <a:solidFill>
            <a:srgbClr val="429937"/>
          </a:solidFill>
          <a:ln w="57150" cap="flat" cmpd="thickThin">
            <a:solidFill>
              <a:srgbClr val="00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chemeClr val="lt1"/>
                </a:solidFill>
                <a:latin typeface="Calibri"/>
                <a:ea typeface="Calibri"/>
                <a:cs typeface="Calibri"/>
                <a:sym typeface="Calibri"/>
              </a:rPr>
              <a:t>Be open and transparent. Use your website to provide consumers specific data on your products. Today’s consumer values honesty.</a:t>
            </a:r>
            <a:endParaRPr sz="1800" b="0" i="0" u="none" strike="noStrike" cap="none">
              <a:solidFill>
                <a:srgbClr val="000000"/>
              </a:solidFill>
              <a:latin typeface="Calibri"/>
              <a:ea typeface="Calibri"/>
              <a:cs typeface="Calibri"/>
              <a:sym typeface="Calibri"/>
            </a:endParaRPr>
          </a:p>
        </p:txBody>
      </p:sp>
      <p:pic>
        <p:nvPicPr>
          <p:cNvPr id="684" name="Google Shape;684;p40" descr="images-5.png"/>
          <p:cNvPicPr preferRelativeResize="0"/>
          <p:nvPr/>
        </p:nvPicPr>
        <p:blipFill rotWithShape="1">
          <a:blip r:embed="rId3">
            <a:alphaModFix/>
          </a:blip>
          <a:srcRect r="48070"/>
          <a:stretch/>
        </p:blipFill>
        <p:spPr>
          <a:xfrm>
            <a:off x="535557" y="2749129"/>
            <a:ext cx="1912582" cy="2209800"/>
          </a:xfrm>
          <a:prstGeom prst="rect">
            <a:avLst/>
          </a:prstGeom>
          <a:noFill/>
          <a:ln>
            <a:noFill/>
          </a:ln>
        </p:spPr>
      </p:pic>
      <p:sp>
        <p:nvSpPr>
          <p:cNvPr id="685" name="Google Shape;685;p40"/>
          <p:cNvSpPr/>
          <p:nvPr/>
        </p:nvSpPr>
        <p:spPr>
          <a:xfrm>
            <a:off x="2729350" y="3370588"/>
            <a:ext cx="5447700" cy="1219200"/>
          </a:xfrm>
          <a:prstGeom prst="roundRect">
            <a:avLst>
              <a:gd name="adj" fmla="val 16667"/>
            </a:avLst>
          </a:prstGeom>
          <a:solidFill>
            <a:srgbClr val="429937"/>
          </a:solidFill>
          <a:ln w="57150" cap="flat" cmpd="thickThin">
            <a:solidFill>
              <a:srgbClr val="00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chemeClr val="lt1"/>
                </a:solidFill>
                <a:latin typeface="Calibri"/>
                <a:ea typeface="Calibri"/>
                <a:cs typeface="Calibri"/>
                <a:sym typeface="Calibri"/>
              </a:rPr>
              <a:t>Back up an claims through validated, authoritative and accredited third-party certifications </a:t>
            </a:r>
            <a:endParaRPr sz="1800" b="0" i="0" u="none" strike="noStrike" cap="none">
              <a:solidFill>
                <a:srgbClr val="000000"/>
              </a:solidFill>
              <a:latin typeface="Calibri"/>
              <a:ea typeface="Calibri"/>
              <a:cs typeface="Calibri"/>
              <a:sym typeface="Calibri"/>
            </a:endParaRPr>
          </a:p>
        </p:txBody>
      </p:sp>
      <p:pic>
        <p:nvPicPr>
          <p:cNvPr id="686" name="Google Shape;686;p40"/>
          <p:cNvPicPr preferRelativeResize="0"/>
          <p:nvPr/>
        </p:nvPicPr>
        <p:blipFill rotWithShape="1">
          <a:blip r:embed="rId4">
            <a:alphaModFix/>
          </a:blip>
          <a:srcRect/>
          <a:stretch/>
        </p:blipFill>
        <p:spPr>
          <a:xfrm>
            <a:off x="1077300" y="5416125"/>
            <a:ext cx="6326323" cy="1074975"/>
          </a:xfrm>
          <a:prstGeom prst="rect">
            <a:avLst/>
          </a:prstGeom>
          <a:noFill/>
          <a:ln>
            <a:noFill/>
          </a:ln>
        </p:spPr>
      </p:pic>
      <p:pic>
        <p:nvPicPr>
          <p:cNvPr id="687" name="Google Shape;687;p40"/>
          <p:cNvPicPr preferRelativeResize="0"/>
          <p:nvPr/>
        </p:nvPicPr>
        <p:blipFill rotWithShape="1">
          <a:blip r:embed="rId5">
            <a:alphaModFix/>
          </a:blip>
          <a:srcRect/>
          <a:stretch/>
        </p:blipFill>
        <p:spPr>
          <a:xfrm>
            <a:off x="7781750" y="5172450"/>
            <a:ext cx="1120500" cy="1654075"/>
          </a:xfrm>
          <a:prstGeom prst="rect">
            <a:avLst/>
          </a:prstGeom>
          <a:noFill/>
          <a:ln>
            <a:noFill/>
          </a:ln>
        </p:spPr>
      </p:pic>
      <p:pic>
        <p:nvPicPr>
          <p:cNvPr id="688" name="Google Shape;688;p40"/>
          <p:cNvPicPr preferRelativeResize="0"/>
          <p:nvPr/>
        </p:nvPicPr>
        <p:blipFill rotWithShape="1">
          <a:blip r:embed="rId6">
            <a:alphaModFix/>
          </a:blip>
          <a:srcRect/>
          <a:stretch/>
        </p:blipFill>
        <p:spPr>
          <a:xfrm>
            <a:off x="147150" y="5453203"/>
            <a:ext cx="1120500" cy="9442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pic>
        <p:nvPicPr>
          <p:cNvPr id="693" name="Google Shape;693;g2446ca973ca_0_0" descr="Morris pkg logo 1024x386 (1).jpg"/>
          <p:cNvPicPr preferRelativeResize="0"/>
          <p:nvPr/>
        </p:nvPicPr>
        <p:blipFill rotWithShape="1">
          <a:blip r:embed="rId3">
            <a:alphaModFix/>
          </a:blip>
          <a:srcRect/>
          <a:stretch/>
        </p:blipFill>
        <p:spPr>
          <a:xfrm>
            <a:off x="1419473" y="3190620"/>
            <a:ext cx="866775" cy="326734"/>
          </a:xfrm>
          <a:prstGeom prst="rect">
            <a:avLst/>
          </a:prstGeom>
          <a:noFill/>
          <a:ln>
            <a:noFill/>
          </a:ln>
        </p:spPr>
      </p:pic>
      <p:pic>
        <p:nvPicPr>
          <p:cNvPr id="694" name="Google Shape;694;g2446ca973ca_0_0" descr="Image"/>
          <p:cNvPicPr preferRelativeResize="0"/>
          <p:nvPr/>
        </p:nvPicPr>
        <p:blipFill rotWithShape="1">
          <a:blip r:embed="rId4">
            <a:alphaModFix/>
          </a:blip>
          <a:srcRect/>
          <a:stretch/>
        </p:blipFill>
        <p:spPr>
          <a:xfrm>
            <a:off x="5679588" y="2607376"/>
            <a:ext cx="735676" cy="456766"/>
          </a:xfrm>
          <a:prstGeom prst="rect">
            <a:avLst/>
          </a:prstGeom>
          <a:noFill/>
          <a:ln>
            <a:noFill/>
          </a:ln>
        </p:spPr>
      </p:pic>
      <p:pic>
        <p:nvPicPr>
          <p:cNvPr id="695" name="Google Shape;695;g2446ca973ca_0_0" descr="freshpet-logo.jpg"/>
          <p:cNvPicPr preferRelativeResize="0"/>
          <p:nvPr/>
        </p:nvPicPr>
        <p:blipFill rotWithShape="1">
          <a:blip r:embed="rId5">
            <a:alphaModFix/>
          </a:blip>
          <a:srcRect/>
          <a:stretch/>
        </p:blipFill>
        <p:spPr>
          <a:xfrm>
            <a:off x="2291878" y="1366552"/>
            <a:ext cx="998963" cy="402523"/>
          </a:xfrm>
          <a:prstGeom prst="rect">
            <a:avLst/>
          </a:prstGeom>
          <a:noFill/>
          <a:ln>
            <a:noFill/>
          </a:ln>
        </p:spPr>
      </p:pic>
      <p:pic>
        <p:nvPicPr>
          <p:cNvPr id="696" name="Google Shape;696;g2446ca973ca_0_0" descr="tyler packaging logo.jpg"/>
          <p:cNvPicPr preferRelativeResize="0"/>
          <p:nvPr/>
        </p:nvPicPr>
        <p:blipFill rotWithShape="1">
          <a:blip r:embed="rId6">
            <a:alphaModFix/>
          </a:blip>
          <a:srcRect/>
          <a:stretch/>
        </p:blipFill>
        <p:spPr>
          <a:xfrm>
            <a:off x="2245032" y="3327882"/>
            <a:ext cx="1198853" cy="154496"/>
          </a:xfrm>
          <a:prstGeom prst="rect">
            <a:avLst/>
          </a:prstGeom>
          <a:noFill/>
          <a:ln>
            <a:noFill/>
          </a:ln>
        </p:spPr>
      </p:pic>
      <p:pic>
        <p:nvPicPr>
          <p:cNvPr id="697" name="Google Shape;697;g2446ca973ca_0_0" descr="stella-chewy-large-1080x675.jpg"/>
          <p:cNvPicPr preferRelativeResize="0"/>
          <p:nvPr/>
        </p:nvPicPr>
        <p:blipFill rotWithShape="1">
          <a:blip r:embed="rId7">
            <a:alphaModFix/>
          </a:blip>
          <a:srcRect/>
          <a:stretch/>
        </p:blipFill>
        <p:spPr>
          <a:xfrm>
            <a:off x="3592399" y="3193376"/>
            <a:ext cx="665798" cy="416124"/>
          </a:xfrm>
          <a:prstGeom prst="rect">
            <a:avLst/>
          </a:prstGeom>
          <a:noFill/>
          <a:ln>
            <a:noFill/>
          </a:ln>
        </p:spPr>
      </p:pic>
      <p:pic>
        <p:nvPicPr>
          <p:cNvPr id="698" name="Google Shape;698;g2446ca973ca_0_0" descr="MBN_Logo.png"/>
          <p:cNvPicPr preferRelativeResize="0"/>
          <p:nvPr/>
        </p:nvPicPr>
        <p:blipFill rotWithShape="1">
          <a:blip r:embed="rId8">
            <a:alphaModFix/>
          </a:blip>
          <a:srcRect l="16586" t="18609" r="16586" b="23071"/>
          <a:stretch/>
        </p:blipFill>
        <p:spPr>
          <a:xfrm>
            <a:off x="3109808" y="3629793"/>
            <a:ext cx="531125" cy="347760"/>
          </a:xfrm>
          <a:prstGeom prst="rect">
            <a:avLst/>
          </a:prstGeom>
          <a:noFill/>
          <a:ln>
            <a:noFill/>
          </a:ln>
        </p:spPr>
      </p:pic>
      <p:pic>
        <p:nvPicPr>
          <p:cNvPr id="699" name="Google Shape;699;g2446ca973ca_0_0" descr="Hpet small.jpeg"/>
          <p:cNvPicPr preferRelativeResize="0"/>
          <p:nvPr/>
        </p:nvPicPr>
        <p:blipFill rotWithShape="1">
          <a:blip r:embed="rId9">
            <a:alphaModFix/>
          </a:blip>
          <a:srcRect/>
          <a:stretch/>
        </p:blipFill>
        <p:spPr>
          <a:xfrm>
            <a:off x="5800172" y="3620552"/>
            <a:ext cx="527231" cy="276253"/>
          </a:xfrm>
          <a:prstGeom prst="rect">
            <a:avLst/>
          </a:prstGeom>
          <a:noFill/>
          <a:ln>
            <a:noFill/>
          </a:ln>
        </p:spPr>
      </p:pic>
      <p:pic>
        <p:nvPicPr>
          <p:cNvPr id="700" name="Google Shape;700;g2446ca973ca_0_0" descr="champion logo.jpeg"/>
          <p:cNvPicPr preferRelativeResize="0"/>
          <p:nvPr/>
        </p:nvPicPr>
        <p:blipFill rotWithShape="1">
          <a:blip r:embed="rId10">
            <a:alphaModFix/>
          </a:blip>
          <a:srcRect t="32383" b="32383"/>
          <a:stretch/>
        </p:blipFill>
        <p:spPr>
          <a:xfrm>
            <a:off x="2664984" y="2689259"/>
            <a:ext cx="1739502" cy="430494"/>
          </a:xfrm>
          <a:prstGeom prst="rect">
            <a:avLst/>
          </a:prstGeom>
          <a:noFill/>
          <a:ln>
            <a:noFill/>
          </a:ln>
        </p:spPr>
      </p:pic>
      <p:pic>
        <p:nvPicPr>
          <p:cNvPr id="701" name="Google Shape;701;g2446ca973ca_0_0" descr="amcor logo.jpeg"/>
          <p:cNvPicPr preferRelativeResize="0"/>
          <p:nvPr/>
        </p:nvPicPr>
        <p:blipFill rotWithShape="1">
          <a:blip r:embed="rId11">
            <a:alphaModFix/>
          </a:blip>
          <a:srcRect l="14316" t="13944" r="14316" b="13951"/>
          <a:stretch/>
        </p:blipFill>
        <p:spPr>
          <a:xfrm>
            <a:off x="5812484" y="4374394"/>
            <a:ext cx="669417" cy="240390"/>
          </a:xfrm>
          <a:prstGeom prst="rect">
            <a:avLst/>
          </a:prstGeom>
          <a:noFill/>
          <a:ln>
            <a:noFill/>
          </a:ln>
        </p:spPr>
      </p:pic>
      <p:pic>
        <p:nvPicPr>
          <p:cNvPr id="702" name="Google Shape;702;g2446ca973ca_0_0" descr="PetSmart.jpeg"/>
          <p:cNvPicPr preferRelativeResize="0"/>
          <p:nvPr/>
        </p:nvPicPr>
        <p:blipFill rotWithShape="1">
          <a:blip r:embed="rId12">
            <a:alphaModFix/>
          </a:blip>
          <a:srcRect/>
          <a:stretch/>
        </p:blipFill>
        <p:spPr>
          <a:xfrm>
            <a:off x="7113844" y="815451"/>
            <a:ext cx="1284328" cy="321093"/>
          </a:xfrm>
          <a:prstGeom prst="rect">
            <a:avLst/>
          </a:prstGeom>
          <a:noFill/>
          <a:ln>
            <a:noFill/>
          </a:ln>
        </p:spPr>
      </p:pic>
      <p:pic>
        <p:nvPicPr>
          <p:cNvPr id="703" name="Google Shape;703;g2446ca973ca_0_0" descr="ILY Founder Logo.png"/>
          <p:cNvPicPr preferRelativeResize="0"/>
          <p:nvPr/>
        </p:nvPicPr>
        <p:blipFill rotWithShape="1">
          <a:blip r:embed="rId13">
            <a:alphaModFix/>
          </a:blip>
          <a:srcRect b="16191"/>
          <a:stretch/>
        </p:blipFill>
        <p:spPr>
          <a:xfrm>
            <a:off x="8358202" y="2583367"/>
            <a:ext cx="522502" cy="634624"/>
          </a:xfrm>
          <a:prstGeom prst="rect">
            <a:avLst/>
          </a:prstGeom>
          <a:noFill/>
          <a:ln>
            <a:noFill/>
          </a:ln>
        </p:spPr>
      </p:pic>
      <p:pic>
        <p:nvPicPr>
          <p:cNvPr id="704" name="Google Shape;704;g2446ca973ca_0_0" descr="Layfield-flexpack.png"/>
          <p:cNvPicPr preferRelativeResize="0"/>
          <p:nvPr/>
        </p:nvPicPr>
        <p:blipFill rotWithShape="1">
          <a:blip r:embed="rId14">
            <a:alphaModFix/>
          </a:blip>
          <a:srcRect/>
          <a:stretch/>
        </p:blipFill>
        <p:spPr>
          <a:xfrm>
            <a:off x="1543263" y="4217332"/>
            <a:ext cx="830024" cy="143278"/>
          </a:xfrm>
          <a:prstGeom prst="rect">
            <a:avLst/>
          </a:prstGeom>
          <a:noFill/>
          <a:ln>
            <a:noFill/>
          </a:ln>
        </p:spPr>
      </p:pic>
      <p:pic>
        <p:nvPicPr>
          <p:cNvPr id="705" name="Google Shape;705;g2446ca973ca_0_0" descr="Peel Plastics copy.png"/>
          <p:cNvPicPr preferRelativeResize="0"/>
          <p:nvPr/>
        </p:nvPicPr>
        <p:blipFill rotWithShape="1">
          <a:blip r:embed="rId15">
            <a:alphaModFix/>
          </a:blip>
          <a:srcRect/>
          <a:stretch/>
        </p:blipFill>
        <p:spPr>
          <a:xfrm>
            <a:off x="4319023" y="3264868"/>
            <a:ext cx="414824" cy="416124"/>
          </a:xfrm>
          <a:prstGeom prst="rect">
            <a:avLst/>
          </a:prstGeom>
          <a:noFill/>
          <a:ln>
            <a:noFill/>
          </a:ln>
        </p:spPr>
      </p:pic>
      <p:pic>
        <p:nvPicPr>
          <p:cNvPr id="706" name="Google Shape;706;g2446ca973ca_0_0" descr="PETS_International_logo_rgb.png"/>
          <p:cNvPicPr preferRelativeResize="0"/>
          <p:nvPr/>
        </p:nvPicPr>
        <p:blipFill rotWithShape="1">
          <a:blip r:embed="rId16">
            <a:alphaModFix/>
          </a:blip>
          <a:srcRect/>
          <a:stretch/>
        </p:blipFill>
        <p:spPr>
          <a:xfrm>
            <a:off x="4396665" y="4448508"/>
            <a:ext cx="721637" cy="183422"/>
          </a:xfrm>
          <a:prstGeom prst="rect">
            <a:avLst/>
          </a:prstGeom>
          <a:noFill/>
          <a:ln>
            <a:noFill/>
          </a:ln>
        </p:spPr>
      </p:pic>
      <p:pic>
        <p:nvPicPr>
          <p:cNvPr id="707" name="Google Shape;707;g2446ca973ca_0_0" descr="Nova Chem.png"/>
          <p:cNvPicPr preferRelativeResize="0"/>
          <p:nvPr/>
        </p:nvPicPr>
        <p:blipFill rotWithShape="1">
          <a:blip r:embed="rId17">
            <a:alphaModFix/>
          </a:blip>
          <a:srcRect/>
          <a:stretch/>
        </p:blipFill>
        <p:spPr>
          <a:xfrm>
            <a:off x="8007030" y="4112756"/>
            <a:ext cx="940329" cy="687064"/>
          </a:xfrm>
          <a:prstGeom prst="rect">
            <a:avLst/>
          </a:prstGeom>
          <a:noFill/>
          <a:ln>
            <a:noFill/>
          </a:ln>
        </p:spPr>
      </p:pic>
      <p:sp>
        <p:nvSpPr>
          <p:cNvPr id="708" name="Google Shape;708;g2446ca973ca_0_0"/>
          <p:cNvSpPr txBox="1"/>
          <p:nvPr/>
        </p:nvSpPr>
        <p:spPr>
          <a:xfrm rot="-5400000">
            <a:off x="-2765756" y="2801550"/>
            <a:ext cx="6696000" cy="1150200"/>
          </a:xfrm>
          <a:prstGeom prst="rect">
            <a:avLst/>
          </a:prstGeom>
          <a:noFill/>
          <a:ln>
            <a:noFill/>
          </a:ln>
        </p:spPr>
        <p:txBody>
          <a:bodyPr spcFirstLastPara="1" wrap="square" lIns="21175" tIns="21175" rIns="21175" bIns="21175" anchor="ctr" anchorCtr="0">
            <a:normAutofit/>
          </a:bodyPr>
          <a:lstStyle/>
          <a:p>
            <a:pPr marL="0" marR="0" lvl="0" indent="0" algn="ctr" rtl="0">
              <a:lnSpc>
                <a:spcPct val="115000"/>
              </a:lnSpc>
              <a:spcBef>
                <a:spcPts val="0"/>
              </a:spcBef>
              <a:spcAft>
                <a:spcPts val="0"/>
              </a:spcAft>
              <a:buClr>
                <a:srgbClr val="DF8555"/>
              </a:buClr>
              <a:buSzPts val="1900"/>
              <a:buFont typeface="Avenir"/>
              <a:buNone/>
            </a:pPr>
            <a:r>
              <a:rPr lang="it-IT" sz="2300" b="1" i="0" u="none" strike="noStrike" cap="none">
                <a:solidFill>
                  <a:srgbClr val="405083"/>
                </a:solidFill>
                <a:latin typeface="Proxima Nova"/>
                <a:ea typeface="Proxima Nova"/>
                <a:cs typeface="Proxima Nova"/>
                <a:sym typeface="Proxima Nova"/>
              </a:rPr>
              <a:t>WE ARE </a:t>
            </a:r>
            <a:endParaRPr sz="2300" b="1" i="0" u="none" strike="noStrike" cap="none">
              <a:solidFill>
                <a:srgbClr val="405083"/>
              </a:solidFill>
              <a:latin typeface="Proxima Nova"/>
              <a:ea typeface="Proxima Nova"/>
              <a:cs typeface="Proxima Nova"/>
              <a:sym typeface="Proxima Nova"/>
            </a:endParaRPr>
          </a:p>
          <a:p>
            <a:pPr marL="0" marR="0" lvl="0" indent="0" algn="ctr" rtl="0">
              <a:lnSpc>
                <a:spcPct val="115000"/>
              </a:lnSpc>
              <a:spcBef>
                <a:spcPts val="0"/>
              </a:spcBef>
              <a:spcAft>
                <a:spcPts val="0"/>
              </a:spcAft>
              <a:buClr>
                <a:srgbClr val="DF8555"/>
              </a:buClr>
              <a:buSzPts val="1900"/>
              <a:buFont typeface="Avenir"/>
              <a:buNone/>
            </a:pPr>
            <a:r>
              <a:rPr lang="it-IT" sz="1900">
                <a:solidFill>
                  <a:srgbClr val="405083"/>
                </a:solidFill>
                <a:latin typeface="Proxima Nova Extrabold"/>
                <a:ea typeface="Proxima Nova Extrabold"/>
                <a:cs typeface="Proxima Nova Extrabold"/>
                <a:sym typeface="Proxima Nova Extrabold"/>
              </a:rPr>
              <a:t>retailers, distributors, manufacturers &amp; brands </a:t>
            </a:r>
            <a:endParaRPr sz="1900">
              <a:solidFill>
                <a:srgbClr val="405083"/>
              </a:solidFill>
              <a:latin typeface="Proxima Nova Extrabold"/>
              <a:ea typeface="Proxima Nova Extrabold"/>
              <a:cs typeface="Proxima Nova Extrabold"/>
              <a:sym typeface="Proxima Nova Extrabold"/>
            </a:endParaRPr>
          </a:p>
          <a:p>
            <a:pPr marL="0" marR="0" lvl="0" indent="0" algn="ctr" rtl="0">
              <a:lnSpc>
                <a:spcPct val="115000"/>
              </a:lnSpc>
              <a:spcBef>
                <a:spcPts val="0"/>
              </a:spcBef>
              <a:spcAft>
                <a:spcPts val="0"/>
              </a:spcAft>
              <a:buClr>
                <a:srgbClr val="DF8555"/>
              </a:buClr>
              <a:buSzPts val="1900"/>
              <a:buFont typeface="Avenir"/>
              <a:buNone/>
            </a:pPr>
            <a:r>
              <a:rPr lang="it-IT" sz="1900" b="1">
                <a:solidFill>
                  <a:srgbClr val="405083"/>
                </a:solidFill>
                <a:latin typeface="Proxima Nova"/>
                <a:ea typeface="Proxima Nova"/>
                <a:cs typeface="Proxima Nova"/>
                <a:sym typeface="Proxima Nova"/>
              </a:rPr>
              <a:t>TAKING ACTION</a:t>
            </a:r>
            <a:r>
              <a:rPr lang="it-IT" sz="1900" b="1">
                <a:solidFill>
                  <a:srgbClr val="405083"/>
                </a:solidFill>
                <a:latin typeface="Avenir"/>
                <a:ea typeface="Avenir"/>
                <a:cs typeface="Avenir"/>
                <a:sym typeface="Avenir"/>
              </a:rPr>
              <a:t>!</a:t>
            </a:r>
            <a:endParaRPr sz="600" b="1" i="0" u="none" strike="noStrike" cap="none">
              <a:solidFill>
                <a:srgbClr val="405083"/>
              </a:solidFill>
            </a:endParaRPr>
          </a:p>
        </p:txBody>
      </p:sp>
      <p:pic>
        <p:nvPicPr>
          <p:cNvPr id="709" name="Google Shape;709;g2446ca973ca_0_0" descr="NutriSource (Tuffy's).png"/>
          <p:cNvPicPr preferRelativeResize="0"/>
          <p:nvPr/>
        </p:nvPicPr>
        <p:blipFill rotWithShape="1">
          <a:blip r:embed="rId18">
            <a:alphaModFix/>
          </a:blip>
          <a:srcRect/>
          <a:stretch/>
        </p:blipFill>
        <p:spPr>
          <a:xfrm>
            <a:off x="1388141" y="3669080"/>
            <a:ext cx="566333" cy="328613"/>
          </a:xfrm>
          <a:prstGeom prst="rect">
            <a:avLst/>
          </a:prstGeom>
          <a:noFill/>
          <a:ln>
            <a:noFill/>
          </a:ln>
        </p:spPr>
      </p:pic>
      <p:pic>
        <p:nvPicPr>
          <p:cNvPr id="710" name="Google Shape;710;g2446ca973ca_0_0" descr="instinct.png"/>
          <p:cNvPicPr preferRelativeResize="0"/>
          <p:nvPr/>
        </p:nvPicPr>
        <p:blipFill rotWithShape="1">
          <a:blip r:embed="rId19">
            <a:alphaModFix/>
          </a:blip>
          <a:srcRect t="26993" b="26989"/>
          <a:stretch/>
        </p:blipFill>
        <p:spPr>
          <a:xfrm>
            <a:off x="6353516" y="1391634"/>
            <a:ext cx="978619" cy="469069"/>
          </a:xfrm>
          <a:prstGeom prst="rect">
            <a:avLst/>
          </a:prstGeom>
          <a:noFill/>
          <a:ln>
            <a:noFill/>
          </a:ln>
        </p:spPr>
      </p:pic>
      <p:pic>
        <p:nvPicPr>
          <p:cNvPr id="711" name="Google Shape;711;g2446ca973ca_0_0" descr="Petco Tagline 800px 2021.jpeg"/>
          <p:cNvPicPr preferRelativeResize="0"/>
          <p:nvPr/>
        </p:nvPicPr>
        <p:blipFill rotWithShape="1">
          <a:blip r:embed="rId20">
            <a:alphaModFix/>
          </a:blip>
          <a:srcRect/>
          <a:stretch/>
        </p:blipFill>
        <p:spPr>
          <a:xfrm>
            <a:off x="1470273" y="2636697"/>
            <a:ext cx="804566" cy="393232"/>
          </a:xfrm>
          <a:prstGeom prst="rect">
            <a:avLst/>
          </a:prstGeom>
          <a:noFill/>
          <a:ln>
            <a:noFill/>
          </a:ln>
        </p:spPr>
      </p:pic>
      <p:pic>
        <p:nvPicPr>
          <p:cNvPr id="712" name="Google Shape;712;g2446ca973ca_0_0" descr="Petcurean.jpg"/>
          <p:cNvPicPr preferRelativeResize="0"/>
          <p:nvPr/>
        </p:nvPicPr>
        <p:blipFill rotWithShape="1">
          <a:blip r:embed="rId21">
            <a:alphaModFix/>
          </a:blip>
          <a:srcRect/>
          <a:stretch/>
        </p:blipFill>
        <p:spPr>
          <a:xfrm>
            <a:off x="3583506" y="1486560"/>
            <a:ext cx="1201619" cy="222510"/>
          </a:xfrm>
          <a:prstGeom prst="rect">
            <a:avLst/>
          </a:prstGeom>
          <a:noFill/>
          <a:ln>
            <a:noFill/>
          </a:ln>
        </p:spPr>
      </p:pic>
      <p:pic>
        <p:nvPicPr>
          <p:cNvPr id="713" name="Google Shape;713;g2446ca973ca_0_0" descr="Earthwise.png"/>
          <p:cNvPicPr preferRelativeResize="0"/>
          <p:nvPr/>
        </p:nvPicPr>
        <p:blipFill rotWithShape="1">
          <a:blip r:embed="rId22">
            <a:alphaModFix/>
          </a:blip>
          <a:srcRect/>
          <a:stretch/>
        </p:blipFill>
        <p:spPr>
          <a:xfrm>
            <a:off x="7701528" y="4295783"/>
            <a:ext cx="846988" cy="189347"/>
          </a:xfrm>
          <a:prstGeom prst="rect">
            <a:avLst/>
          </a:prstGeom>
          <a:noFill/>
          <a:ln>
            <a:noFill/>
          </a:ln>
        </p:spPr>
      </p:pic>
      <p:pic>
        <p:nvPicPr>
          <p:cNvPr id="714" name="Google Shape;714;g2446ca973ca_0_0" descr="Northern Pelagic Group Logo.png"/>
          <p:cNvPicPr preferRelativeResize="0"/>
          <p:nvPr/>
        </p:nvPicPr>
        <p:blipFill rotWithShape="1">
          <a:blip r:embed="rId23">
            <a:alphaModFix/>
          </a:blip>
          <a:srcRect/>
          <a:stretch/>
        </p:blipFill>
        <p:spPr>
          <a:xfrm>
            <a:off x="8540114" y="3675237"/>
            <a:ext cx="510873" cy="202782"/>
          </a:xfrm>
          <a:prstGeom prst="rect">
            <a:avLst/>
          </a:prstGeom>
          <a:noFill/>
          <a:ln>
            <a:noFill/>
          </a:ln>
        </p:spPr>
      </p:pic>
      <p:pic>
        <p:nvPicPr>
          <p:cNvPr id="715" name="Google Shape;715;g2446ca973ca_0_0" descr="eShipping-Logo.png"/>
          <p:cNvPicPr preferRelativeResize="0"/>
          <p:nvPr/>
        </p:nvPicPr>
        <p:blipFill rotWithShape="1">
          <a:blip r:embed="rId24">
            <a:alphaModFix/>
          </a:blip>
          <a:srcRect/>
          <a:stretch/>
        </p:blipFill>
        <p:spPr>
          <a:xfrm>
            <a:off x="7172456" y="3891139"/>
            <a:ext cx="561433" cy="433835"/>
          </a:xfrm>
          <a:prstGeom prst="rect">
            <a:avLst/>
          </a:prstGeom>
          <a:noFill/>
          <a:ln>
            <a:noFill/>
          </a:ln>
        </p:spPr>
      </p:pic>
      <p:pic>
        <p:nvPicPr>
          <p:cNvPr id="716" name="Google Shape;716;g2446ca973ca_0_0" descr="logo-tc_0.png"/>
          <p:cNvPicPr preferRelativeResize="0"/>
          <p:nvPr/>
        </p:nvPicPr>
        <p:blipFill rotWithShape="1">
          <a:blip r:embed="rId25">
            <a:alphaModFix/>
          </a:blip>
          <a:srcRect/>
          <a:stretch/>
        </p:blipFill>
        <p:spPr>
          <a:xfrm>
            <a:off x="7889458" y="3985069"/>
            <a:ext cx="873081" cy="173283"/>
          </a:xfrm>
          <a:prstGeom prst="rect">
            <a:avLst/>
          </a:prstGeom>
          <a:noFill/>
          <a:ln>
            <a:noFill/>
          </a:ln>
        </p:spPr>
      </p:pic>
      <p:pic>
        <p:nvPicPr>
          <p:cNvPr id="717" name="Google Shape;717;g2446ca973ca_0_0" descr="PSP_Logo-STACK_rgb.png"/>
          <p:cNvPicPr preferRelativeResize="0"/>
          <p:nvPr/>
        </p:nvPicPr>
        <p:blipFill rotWithShape="1">
          <a:blip r:embed="rId26">
            <a:alphaModFix/>
          </a:blip>
          <a:srcRect/>
          <a:stretch/>
        </p:blipFill>
        <p:spPr>
          <a:xfrm>
            <a:off x="3819038" y="3741269"/>
            <a:ext cx="505570" cy="306273"/>
          </a:xfrm>
          <a:prstGeom prst="rect">
            <a:avLst/>
          </a:prstGeom>
          <a:noFill/>
          <a:ln>
            <a:noFill/>
          </a:ln>
        </p:spPr>
      </p:pic>
      <p:pic>
        <p:nvPicPr>
          <p:cNvPr id="718" name="Google Shape;718;g2446ca973ca_0_0" descr="afblogo.png"/>
          <p:cNvPicPr preferRelativeResize="0"/>
          <p:nvPr/>
        </p:nvPicPr>
        <p:blipFill rotWithShape="1">
          <a:blip r:embed="rId27">
            <a:alphaModFix/>
          </a:blip>
          <a:srcRect/>
          <a:stretch/>
        </p:blipFill>
        <p:spPr>
          <a:xfrm>
            <a:off x="6467392" y="3706983"/>
            <a:ext cx="437002" cy="158013"/>
          </a:xfrm>
          <a:prstGeom prst="rect">
            <a:avLst/>
          </a:prstGeom>
          <a:noFill/>
          <a:ln>
            <a:noFill/>
          </a:ln>
        </p:spPr>
      </p:pic>
      <p:pic>
        <p:nvPicPr>
          <p:cNvPr id="719" name="Google Shape;719;g2446ca973ca_0_0" descr="WestPawLogo_Web_VertColor.png"/>
          <p:cNvPicPr preferRelativeResize="0"/>
          <p:nvPr/>
        </p:nvPicPr>
        <p:blipFill rotWithShape="1">
          <a:blip r:embed="rId28">
            <a:alphaModFix/>
          </a:blip>
          <a:srcRect/>
          <a:stretch/>
        </p:blipFill>
        <p:spPr>
          <a:xfrm>
            <a:off x="1374404" y="1418832"/>
            <a:ext cx="681958" cy="438402"/>
          </a:xfrm>
          <a:prstGeom prst="rect">
            <a:avLst/>
          </a:prstGeom>
          <a:noFill/>
          <a:ln>
            <a:noFill/>
          </a:ln>
        </p:spPr>
      </p:pic>
      <p:pic>
        <p:nvPicPr>
          <p:cNvPr id="720" name="Google Shape;720;g2446ca973ca_0_0" descr="NL Vertical Logo.jpg"/>
          <p:cNvPicPr preferRelativeResize="0"/>
          <p:nvPr/>
        </p:nvPicPr>
        <p:blipFill rotWithShape="1">
          <a:blip r:embed="rId29">
            <a:alphaModFix/>
          </a:blip>
          <a:srcRect/>
          <a:stretch/>
        </p:blipFill>
        <p:spPr>
          <a:xfrm>
            <a:off x="2952335" y="2030304"/>
            <a:ext cx="757129" cy="415801"/>
          </a:xfrm>
          <a:prstGeom prst="rect">
            <a:avLst/>
          </a:prstGeom>
          <a:noFill/>
          <a:ln>
            <a:noFill/>
          </a:ln>
        </p:spPr>
      </p:pic>
      <p:pic>
        <p:nvPicPr>
          <p:cNvPr id="721" name="Google Shape;721;g2446ca973ca_0_0" descr="Image"/>
          <p:cNvPicPr preferRelativeResize="0"/>
          <p:nvPr/>
        </p:nvPicPr>
        <p:blipFill rotWithShape="1">
          <a:blip r:embed="rId30">
            <a:alphaModFix/>
          </a:blip>
          <a:srcRect b="12533"/>
          <a:stretch/>
        </p:blipFill>
        <p:spPr>
          <a:xfrm>
            <a:off x="8362964" y="1384043"/>
            <a:ext cx="513011" cy="695500"/>
          </a:xfrm>
          <a:prstGeom prst="rect">
            <a:avLst/>
          </a:prstGeom>
          <a:noFill/>
          <a:ln>
            <a:noFill/>
          </a:ln>
        </p:spPr>
      </p:pic>
      <p:sp>
        <p:nvSpPr>
          <p:cNvPr id="722" name="Google Shape;722;g2446ca973ca_0_0"/>
          <p:cNvSpPr txBox="1"/>
          <p:nvPr/>
        </p:nvSpPr>
        <p:spPr>
          <a:xfrm>
            <a:off x="2733716" y="233414"/>
            <a:ext cx="75000" cy="212100"/>
          </a:xfrm>
          <a:prstGeom prst="rect">
            <a:avLst/>
          </a:prstGeom>
          <a:noFill/>
          <a:ln>
            <a:noFill/>
          </a:ln>
        </p:spPr>
        <p:txBody>
          <a:bodyPr spcFirstLastPara="1" wrap="square" lIns="21175" tIns="21175" rIns="21175" bIns="21175" anchor="ctr" anchorCtr="0">
            <a:spAutoFit/>
          </a:bodyPr>
          <a:lstStyle/>
          <a:p>
            <a:pPr marL="0" marR="0" lvl="0" indent="0" algn="l" rtl="0">
              <a:lnSpc>
                <a:spcPct val="100000"/>
              </a:lnSpc>
              <a:spcBef>
                <a:spcPts val="0"/>
              </a:spcBef>
              <a:spcAft>
                <a:spcPts val="0"/>
              </a:spcAft>
              <a:buClr>
                <a:srgbClr val="000000"/>
              </a:buClr>
              <a:buSzPts val="1100"/>
              <a:buFont typeface="Avenir"/>
              <a:buNone/>
            </a:pPr>
            <a:r>
              <a:rPr lang="it-IT" sz="1100" b="0" i="0" u="sng" strike="noStrike" cap="none">
                <a:solidFill>
                  <a:srgbClr val="000000"/>
                </a:solidFill>
                <a:latin typeface="Avenir"/>
                <a:ea typeface="Avenir"/>
                <a:cs typeface="Avenir"/>
                <a:sym typeface="Avenir"/>
                <a:hlinkClick r:id="rId31">
                  <a:extLst>
                    <a:ext uri="{A12FA001-AC4F-418D-AE19-62706E023703}">
                      <ahyp:hlinkClr xmlns:ahyp="http://schemas.microsoft.com/office/drawing/2018/hyperlinkcolor" val="tx"/>
                    </a:ext>
                  </a:extLst>
                </a:hlinkClick>
              </a:rPr>
              <a:t> </a:t>
            </a:r>
            <a:endParaRPr sz="600" b="0" i="0" u="none" strike="noStrike" cap="none">
              <a:solidFill>
                <a:srgbClr val="000000"/>
              </a:solidFill>
              <a:latin typeface="Arial"/>
              <a:ea typeface="Arial"/>
              <a:cs typeface="Arial"/>
              <a:sym typeface="Arial"/>
            </a:endParaRPr>
          </a:p>
        </p:txBody>
      </p:sp>
      <p:cxnSp>
        <p:nvCxnSpPr>
          <p:cNvPr id="723" name="Google Shape;723;g2446ca973ca_0_0"/>
          <p:cNvCxnSpPr/>
          <p:nvPr/>
        </p:nvCxnSpPr>
        <p:spPr>
          <a:xfrm>
            <a:off x="1354778" y="1304564"/>
            <a:ext cx="7562700" cy="22500"/>
          </a:xfrm>
          <a:prstGeom prst="straightConnector1">
            <a:avLst/>
          </a:prstGeom>
          <a:noFill/>
          <a:ln w="25400" cap="flat" cmpd="sng">
            <a:solidFill>
              <a:srgbClr val="7F9191">
                <a:alpha val="34120"/>
              </a:srgbClr>
            </a:solidFill>
            <a:prstDash val="solid"/>
            <a:miter lim="400000"/>
            <a:headEnd type="none" w="sm" len="sm"/>
            <a:tailEnd type="none" w="sm" len="sm"/>
          </a:ln>
        </p:spPr>
      </p:cxnSp>
      <p:cxnSp>
        <p:nvCxnSpPr>
          <p:cNvPr id="724" name="Google Shape;724;g2446ca973ca_0_0"/>
          <p:cNvCxnSpPr/>
          <p:nvPr/>
        </p:nvCxnSpPr>
        <p:spPr>
          <a:xfrm>
            <a:off x="1361411" y="3247392"/>
            <a:ext cx="7546200" cy="9600"/>
          </a:xfrm>
          <a:prstGeom prst="straightConnector1">
            <a:avLst/>
          </a:prstGeom>
          <a:noFill/>
          <a:ln w="25400" cap="flat" cmpd="sng">
            <a:solidFill>
              <a:srgbClr val="7F9191">
                <a:alpha val="34120"/>
              </a:srgbClr>
            </a:solidFill>
            <a:prstDash val="solid"/>
            <a:miter lim="400000"/>
            <a:headEnd type="none" w="sm" len="sm"/>
            <a:tailEnd type="none" w="sm" len="sm"/>
          </a:ln>
        </p:spPr>
      </p:cxnSp>
      <p:cxnSp>
        <p:nvCxnSpPr>
          <p:cNvPr id="725" name="Google Shape;725;g2446ca973ca_0_0"/>
          <p:cNvCxnSpPr/>
          <p:nvPr/>
        </p:nvCxnSpPr>
        <p:spPr>
          <a:xfrm>
            <a:off x="1372050" y="4821207"/>
            <a:ext cx="7528200" cy="0"/>
          </a:xfrm>
          <a:prstGeom prst="straightConnector1">
            <a:avLst/>
          </a:prstGeom>
          <a:noFill/>
          <a:ln w="25400" cap="flat" cmpd="sng">
            <a:solidFill>
              <a:srgbClr val="7F9191">
                <a:alpha val="34120"/>
              </a:srgbClr>
            </a:solidFill>
            <a:prstDash val="solid"/>
            <a:miter lim="400000"/>
            <a:headEnd type="none" w="sm" len="sm"/>
            <a:tailEnd type="none" w="sm" len="sm"/>
          </a:ln>
        </p:spPr>
      </p:cxnSp>
      <p:pic>
        <p:nvPicPr>
          <p:cNvPr id="726" name="Google Shape;726;g2446ca973ca_0_0" descr="Image"/>
          <p:cNvPicPr preferRelativeResize="0"/>
          <p:nvPr/>
        </p:nvPicPr>
        <p:blipFill rotWithShape="1">
          <a:blip r:embed="rId32">
            <a:alphaModFix/>
          </a:blip>
          <a:srcRect/>
          <a:stretch/>
        </p:blipFill>
        <p:spPr>
          <a:xfrm>
            <a:off x="1788191" y="2043850"/>
            <a:ext cx="858486" cy="373695"/>
          </a:xfrm>
          <a:prstGeom prst="rect">
            <a:avLst/>
          </a:prstGeom>
          <a:noFill/>
          <a:ln>
            <a:noFill/>
          </a:ln>
        </p:spPr>
      </p:pic>
      <p:pic>
        <p:nvPicPr>
          <p:cNvPr id="727" name="Google Shape;727;g2446ca973ca_0_0" descr="mfiber.jpg"/>
          <p:cNvPicPr preferRelativeResize="0"/>
          <p:nvPr/>
        </p:nvPicPr>
        <p:blipFill rotWithShape="1">
          <a:blip r:embed="rId33">
            <a:alphaModFix/>
          </a:blip>
          <a:srcRect r="6402"/>
          <a:stretch/>
        </p:blipFill>
        <p:spPr>
          <a:xfrm>
            <a:off x="5758575" y="3270072"/>
            <a:ext cx="610516" cy="401393"/>
          </a:xfrm>
          <a:prstGeom prst="rect">
            <a:avLst/>
          </a:prstGeom>
          <a:noFill/>
          <a:ln>
            <a:noFill/>
          </a:ln>
        </p:spPr>
      </p:pic>
      <p:pic>
        <p:nvPicPr>
          <p:cNvPr id="728" name="Google Shape;728;g2446ca973ca_0_0" descr="NPFG Logo (1).jpg"/>
          <p:cNvPicPr preferRelativeResize="0"/>
          <p:nvPr/>
        </p:nvPicPr>
        <p:blipFill rotWithShape="1">
          <a:blip r:embed="rId34">
            <a:alphaModFix/>
          </a:blip>
          <a:srcRect/>
          <a:stretch/>
        </p:blipFill>
        <p:spPr>
          <a:xfrm>
            <a:off x="4910244" y="1404652"/>
            <a:ext cx="1061087" cy="342492"/>
          </a:xfrm>
          <a:prstGeom prst="rect">
            <a:avLst/>
          </a:prstGeom>
          <a:noFill/>
          <a:ln>
            <a:noFill/>
          </a:ln>
        </p:spPr>
      </p:pic>
      <p:pic>
        <p:nvPicPr>
          <p:cNvPr id="729" name="Google Shape;729;g2446ca973ca_0_0" descr="Brit.png"/>
          <p:cNvPicPr preferRelativeResize="0"/>
          <p:nvPr/>
        </p:nvPicPr>
        <p:blipFill rotWithShape="1">
          <a:blip r:embed="rId35">
            <a:alphaModFix/>
          </a:blip>
          <a:srcRect/>
          <a:stretch/>
        </p:blipFill>
        <p:spPr>
          <a:xfrm>
            <a:off x="6223229" y="2050234"/>
            <a:ext cx="923636" cy="306272"/>
          </a:xfrm>
          <a:prstGeom prst="rect">
            <a:avLst/>
          </a:prstGeom>
          <a:noFill/>
          <a:ln>
            <a:noFill/>
          </a:ln>
        </p:spPr>
      </p:pic>
      <p:pic>
        <p:nvPicPr>
          <p:cNvPr id="730" name="Google Shape;730;g2446ca973ca_0_0" descr="kong_solid_logo_tag_tm (1).png"/>
          <p:cNvPicPr preferRelativeResize="0"/>
          <p:nvPr/>
        </p:nvPicPr>
        <p:blipFill rotWithShape="1">
          <a:blip r:embed="rId36">
            <a:alphaModFix/>
          </a:blip>
          <a:srcRect/>
          <a:stretch/>
        </p:blipFill>
        <p:spPr>
          <a:xfrm>
            <a:off x="7580999" y="2299006"/>
            <a:ext cx="660550" cy="328388"/>
          </a:xfrm>
          <a:prstGeom prst="rect">
            <a:avLst/>
          </a:prstGeom>
          <a:noFill/>
          <a:ln>
            <a:noFill/>
          </a:ln>
        </p:spPr>
      </p:pic>
      <p:pic>
        <p:nvPicPr>
          <p:cNvPr id="731" name="Google Shape;731;g2446ca973ca_0_0" descr="Aker BioMarine - QRILL Pet.png"/>
          <p:cNvPicPr preferRelativeResize="0"/>
          <p:nvPr/>
        </p:nvPicPr>
        <p:blipFill rotWithShape="1">
          <a:blip r:embed="rId37">
            <a:alphaModFix/>
          </a:blip>
          <a:srcRect/>
          <a:stretch/>
        </p:blipFill>
        <p:spPr>
          <a:xfrm>
            <a:off x="4796269" y="2856791"/>
            <a:ext cx="902050" cy="901894"/>
          </a:xfrm>
          <a:prstGeom prst="rect">
            <a:avLst/>
          </a:prstGeom>
          <a:noFill/>
          <a:ln>
            <a:noFill/>
          </a:ln>
        </p:spPr>
      </p:pic>
      <p:pic>
        <p:nvPicPr>
          <p:cNvPr id="732" name="Google Shape;732;g2446ca973ca_0_0" descr="TCA logo.png"/>
          <p:cNvPicPr preferRelativeResize="0"/>
          <p:nvPr/>
        </p:nvPicPr>
        <p:blipFill rotWithShape="1">
          <a:blip r:embed="rId38">
            <a:alphaModFix/>
          </a:blip>
          <a:srcRect/>
          <a:stretch/>
        </p:blipFill>
        <p:spPr>
          <a:xfrm>
            <a:off x="6515257" y="3346925"/>
            <a:ext cx="978546" cy="185800"/>
          </a:xfrm>
          <a:prstGeom prst="rect">
            <a:avLst/>
          </a:prstGeom>
          <a:noFill/>
          <a:ln>
            <a:noFill/>
          </a:ln>
        </p:spPr>
      </p:pic>
      <p:pic>
        <p:nvPicPr>
          <p:cNvPr id="733" name="Google Shape;733;g2446ca973ca_0_0" descr="PFX_PrimaryLogo_Color (7).png"/>
          <p:cNvPicPr preferRelativeResize="0"/>
          <p:nvPr/>
        </p:nvPicPr>
        <p:blipFill rotWithShape="1">
          <a:blip r:embed="rId39">
            <a:alphaModFix/>
          </a:blip>
          <a:srcRect/>
          <a:stretch/>
        </p:blipFill>
        <p:spPr>
          <a:xfrm>
            <a:off x="3939321" y="729330"/>
            <a:ext cx="1492663" cy="368426"/>
          </a:xfrm>
          <a:prstGeom prst="rect">
            <a:avLst/>
          </a:prstGeom>
          <a:noFill/>
          <a:ln>
            <a:noFill/>
          </a:ln>
        </p:spPr>
      </p:pic>
      <p:pic>
        <p:nvPicPr>
          <p:cNvPr id="734" name="Google Shape;734;g2446ca973ca_0_0" descr="logo.png"/>
          <p:cNvPicPr preferRelativeResize="0"/>
          <p:nvPr/>
        </p:nvPicPr>
        <p:blipFill rotWithShape="1">
          <a:blip r:embed="rId40">
            <a:alphaModFix/>
          </a:blip>
          <a:srcRect/>
          <a:stretch/>
        </p:blipFill>
        <p:spPr>
          <a:xfrm>
            <a:off x="7575428" y="1315802"/>
            <a:ext cx="575723" cy="575723"/>
          </a:xfrm>
          <a:prstGeom prst="rect">
            <a:avLst/>
          </a:prstGeom>
          <a:noFill/>
          <a:ln>
            <a:noFill/>
          </a:ln>
        </p:spPr>
      </p:pic>
      <p:pic>
        <p:nvPicPr>
          <p:cNvPr id="735" name="Google Shape;735;g2446ca973ca_0_0" descr="UP_logo_zonder baseline.jpg"/>
          <p:cNvPicPr preferRelativeResize="0"/>
          <p:nvPr/>
        </p:nvPicPr>
        <p:blipFill rotWithShape="1">
          <a:blip r:embed="rId41">
            <a:alphaModFix/>
          </a:blip>
          <a:srcRect/>
          <a:stretch/>
        </p:blipFill>
        <p:spPr>
          <a:xfrm>
            <a:off x="4114060" y="1901640"/>
            <a:ext cx="873080" cy="424446"/>
          </a:xfrm>
          <a:prstGeom prst="rect">
            <a:avLst/>
          </a:prstGeom>
          <a:noFill/>
          <a:ln>
            <a:noFill/>
          </a:ln>
        </p:spPr>
      </p:pic>
      <p:pic>
        <p:nvPicPr>
          <p:cNvPr id="736" name="Google Shape;736;g2446ca973ca_0_0" descr="Blue no R-01.jpg"/>
          <p:cNvPicPr preferRelativeResize="0"/>
          <p:nvPr/>
        </p:nvPicPr>
        <p:blipFill rotWithShape="1">
          <a:blip r:embed="rId42">
            <a:alphaModFix/>
          </a:blip>
          <a:srcRect l="21625" t="14829" r="22667" b="15677"/>
          <a:stretch/>
        </p:blipFill>
        <p:spPr>
          <a:xfrm>
            <a:off x="4650335" y="2602762"/>
            <a:ext cx="621200" cy="582626"/>
          </a:xfrm>
          <a:prstGeom prst="rect">
            <a:avLst/>
          </a:prstGeom>
          <a:noFill/>
          <a:ln>
            <a:noFill/>
          </a:ln>
        </p:spPr>
      </p:pic>
      <p:pic>
        <p:nvPicPr>
          <p:cNvPr id="737" name="Google Shape;737;g2446ca973ca_0_0" descr="love nala_logo.png"/>
          <p:cNvPicPr preferRelativeResize="0"/>
          <p:nvPr/>
        </p:nvPicPr>
        <p:blipFill rotWithShape="1">
          <a:blip r:embed="rId43">
            <a:alphaModFix/>
          </a:blip>
          <a:srcRect/>
          <a:stretch/>
        </p:blipFill>
        <p:spPr>
          <a:xfrm>
            <a:off x="3315898" y="4035378"/>
            <a:ext cx="381553" cy="228480"/>
          </a:xfrm>
          <a:prstGeom prst="rect">
            <a:avLst/>
          </a:prstGeom>
          <a:noFill/>
          <a:ln>
            <a:noFill/>
          </a:ln>
        </p:spPr>
      </p:pic>
      <p:pic>
        <p:nvPicPr>
          <p:cNvPr id="738" name="Google Shape;738;g2446ca973ca_0_0" descr="mvh-logo.png"/>
          <p:cNvPicPr preferRelativeResize="0"/>
          <p:nvPr/>
        </p:nvPicPr>
        <p:blipFill rotWithShape="1">
          <a:blip r:embed="rId44">
            <a:alphaModFix/>
          </a:blip>
          <a:srcRect/>
          <a:stretch/>
        </p:blipFill>
        <p:spPr>
          <a:xfrm>
            <a:off x="7327745" y="4472843"/>
            <a:ext cx="541114" cy="173833"/>
          </a:xfrm>
          <a:prstGeom prst="rect">
            <a:avLst/>
          </a:prstGeom>
          <a:noFill/>
          <a:ln>
            <a:noFill/>
          </a:ln>
        </p:spPr>
      </p:pic>
      <p:pic>
        <p:nvPicPr>
          <p:cNvPr id="739" name="Google Shape;739;g2446ca973ca_0_0" descr="Partners Packaging.jpg"/>
          <p:cNvPicPr preferRelativeResize="0"/>
          <p:nvPr/>
        </p:nvPicPr>
        <p:blipFill rotWithShape="1">
          <a:blip r:embed="rId45">
            <a:alphaModFix/>
          </a:blip>
          <a:srcRect/>
          <a:stretch/>
        </p:blipFill>
        <p:spPr>
          <a:xfrm>
            <a:off x="5214003" y="4320522"/>
            <a:ext cx="459232" cy="265102"/>
          </a:xfrm>
          <a:prstGeom prst="rect">
            <a:avLst/>
          </a:prstGeom>
          <a:noFill/>
          <a:ln>
            <a:noFill/>
          </a:ln>
        </p:spPr>
      </p:pic>
      <p:pic>
        <p:nvPicPr>
          <p:cNvPr id="740" name="Google Shape;740;g2446ca973ca_0_0" descr="PetPak Logo-02.png"/>
          <p:cNvPicPr preferRelativeResize="0"/>
          <p:nvPr/>
        </p:nvPicPr>
        <p:blipFill rotWithShape="1">
          <a:blip r:embed="rId46">
            <a:alphaModFix/>
          </a:blip>
          <a:srcRect/>
          <a:stretch/>
        </p:blipFill>
        <p:spPr>
          <a:xfrm>
            <a:off x="8444455" y="3310733"/>
            <a:ext cx="582405" cy="232399"/>
          </a:xfrm>
          <a:prstGeom prst="rect">
            <a:avLst/>
          </a:prstGeom>
          <a:noFill/>
          <a:ln>
            <a:noFill/>
          </a:ln>
        </p:spPr>
      </p:pic>
      <p:pic>
        <p:nvPicPr>
          <p:cNvPr id="741" name="Google Shape;741;g2446ca973ca_0_0" descr="smallbatch-logo.png"/>
          <p:cNvPicPr preferRelativeResize="0"/>
          <p:nvPr/>
        </p:nvPicPr>
        <p:blipFill rotWithShape="1">
          <a:blip r:embed="rId47">
            <a:alphaModFix/>
          </a:blip>
          <a:srcRect/>
          <a:stretch/>
        </p:blipFill>
        <p:spPr>
          <a:xfrm>
            <a:off x="6471920" y="4411757"/>
            <a:ext cx="717657" cy="269122"/>
          </a:xfrm>
          <a:prstGeom prst="rect">
            <a:avLst/>
          </a:prstGeom>
          <a:noFill/>
          <a:ln>
            <a:noFill/>
          </a:ln>
        </p:spPr>
      </p:pic>
      <p:pic>
        <p:nvPicPr>
          <p:cNvPr id="742" name="Google Shape;742;g2446ca973ca_0_0" descr="wizsmart_logo.png"/>
          <p:cNvPicPr preferRelativeResize="0"/>
          <p:nvPr/>
        </p:nvPicPr>
        <p:blipFill rotWithShape="1">
          <a:blip r:embed="rId48">
            <a:alphaModFix/>
          </a:blip>
          <a:srcRect/>
          <a:stretch/>
        </p:blipFill>
        <p:spPr>
          <a:xfrm>
            <a:off x="3769631" y="4244692"/>
            <a:ext cx="537246" cy="148280"/>
          </a:xfrm>
          <a:prstGeom prst="rect">
            <a:avLst/>
          </a:prstGeom>
          <a:noFill/>
          <a:ln>
            <a:noFill/>
          </a:ln>
        </p:spPr>
      </p:pic>
      <p:pic>
        <p:nvPicPr>
          <p:cNvPr id="743" name="Google Shape;743;g2446ca973ca_0_0" descr="Tempo Logo Blue.png"/>
          <p:cNvPicPr preferRelativeResize="0"/>
          <p:nvPr/>
        </p:nvPicPr>
        <p:blipFill rotWithShape="1">
          <a:blip r:embed="rId49">
            <a:alphaModFix/>
          </a:blip>
          <a:srcRect/>
          <a:stretch/>
        </p:blipFill>
        <p:spPr>
          <a:xfrm>
            <a:off x="4458762" y="3948219"/>
            <a:ext cx="340222" cy="278828"/>
          </a:xfrm>
          <a:prstGeom prst="rect">
            <a:avLst/>
          </a:prstGeom>
          <a:noFill/>
          <a:ln>
            <a:noFill/>
          </a:ln>
        </p:spPr>
      </p:pic>
      <p:pic>
        <p:nvPicPr>
          <p:cNvPr id="744" name="Google Shape;744;g2446ca973ca_0_0" descr="DOWdiamond-red_8-19.jpg"/>
          <p:cNvPicPr preferRelativeResize="0"/>
          <p:nvPr/>
        </p:nvPicPr>
        <p:blipFill rotWithShape="1">
          <a:blip r:embed="rId50">
            <a:alphaModFix/>
          </a:blip>
          <a:srcRect/>
          <a:stretch/>
        </p:blipFill>
        <p:spPr>
          <a:xfrm>
            <a:off x="2450535" y="3964801"/>
            <a:ext cx="685354" cy="225633"/>
          </a:xfrm>
          <a:prstGeom prst="rect">
            <a:avLst/>
          </a:prstGeom>
          <a:noFill/>
          <a:ln>
            <a:noFill/>
          </a:ln>
        </p:spPr>
      </p:pic>
      <p:pic>
        <p:nvPicPr>
          <p:cNvPr id="745" name="Google Shape;745;g2446ca973ca_0_0" descr="printpack logo.png"/>
          <p:cNvPicPr preferRelativeResize="0"/>
          <p:nvPr/>
        </p:nvPicPr>
        <p:blipFill rotWithShape="1">
          <a:blip r:embed="rId51">
            <a:alphaModFix/>
          </a:blip>
          <a:srcRect/>
          <a:stretch/>
        </p:blipFill>
        <p:spPr>
          <a:xfrm>
            <a:off x="6369910" y="4072436"/>
            <a:ext cx="689114" cy="216530"/>
          </a:xfrm>
          <a:prstGeom prst="rect">
            <a:avLst/>
          </a:prstGeom>
          <a:noFill/>
          <a:ln>
            <a:noFill/>
          </a:ln>
        </p:spPr>
      </p:pic>
      <p:pic>
        <p:nvPicPr>
          <p:cNvPr id="746" name="Google Shape;746;g2446ca973ca_0_0" descr="Screen Shot 2022-09-13 at 1.23.57 PM.png"/>
          <p:cNvPicPr preferRelativeResize="0"/>
          <p:nvPr/>
        </p:nvPicPr>
        <p:blipFill rotWithShape="1">
          <a:blip r:embed="rId52">
            <a:alphaModFix/>
          </a:blip>
          <a:srcRect/>
          <a:stretch/>
        </p:blipFill>
        <p:spPr>
          <a:xfrm>
            <a:off x="4990752" y="4064443"/>
            <a:ext cx="671475" cy="168627"/>
          </a:xfrm>
          <a:prstGeom prst="rect">
            <a:avLst/>
          </a:prstGeom>
          <a:noFill/>
          <a:ln>
            <a:noFill/>
          </a:ln>
        </p:spPr>
      </p:pic>
      <p:pic>
        <p:nvPicPr>
          <p:cNvPr id="747" name="Google Shape;747;g2446ca973ca_0_0" descr="Canidae_Horizontal Logo_Black_RGB.png"/>
          <p:cNvPicPr preferRelativeResize="0"/>
          <p:nvPr/>
        </p:nvPicPr>
        <p:blipFill rotWithShape="1">
          <a:blip r:embed="rId53">
            <a:alphaModFix/>
          </a:blip>
          <a:srcRect/>
          <a:stretch/>
        </p:blipFill>
        <p:spPr>
          <a:xfrm>
            <a:off x="1110604" y="694012"/>
            <a:ext cx="1753631" cy="354429"/>
          </a:xfrm>
          <a:prstGeom prst="rect">
            <a:avLst/>
          </a:prstGeom>
          <a:noFill/>
          <a:ln>
            <a:noFill/>
          </a:ln>
        </p:spPr>
      </p:pic>
      <p:pic>
        <p:nvPicPr>
          <p:cNvPr id="748" name="Google Shape;748;g2446ca973ca_0_0" descr="royal canin logo.jpg"/>
          <p:cNvPicPr preferRelativeResize="0"/>
          <p:nvPr/>
        </p:nvPicPr>
        <p:blipFill rotWithShape="1">
          <a:blip r:embed="rId54">
            <a:alphaModFix/>
          </a:blip>
          <a:srcRect l="2961" t="9249" r="1799" b="15055"/>
          <a:stretch/>
        </p:blipFill>
        <p:spPr>
          <a:xfrm>
            <a:off x="5776848" y="595527"/>
            <a:ext cx="1284331" cy="644315"/>
          </a:xfrm>
          <a:prstGeom prst="rect">
            <a:avLst/>
          </a:prstGeom>
          <a:noFill/>
          <a:ln>
            <a:noFill/>
          </a:ln>
        </p:spPr>
      </p:pic>
      <p:pic>
        <p:nvPicPr>
          <p:cNvPr id="749" name="Google Shape;749;g2446ca973ca_0_0" descr="earth-animal-logo.png"/>
          <p:cNvPicPr preferRelativeResize="0"/>
          <p:nvPr/>
        </p:nvPicPr>
        <p:blipFill rotWithShape="1">
          <a:blip r:embed="rId55">
            <a:alphaModFix/>
          </a:blip>
          <a:srcRect/>
          <a:stretch/>
        </p:blipFill>
        <p:spPr>
          <a:xfrm>
            <a:off x="1204663" y="165707"/>
            <a:ext cx="1778535" cy="350566"/>
          </a:xfrm>
          <a:prstGeom prst="rect">
            <a:avLst/>
          </a:prstGeom>
          <a:noFill/>
          <a:ln>
            <a:noFill/>
          </a:ln>
        </p:spPr>
      </p:pic>
      <p:pic>
        <p:nvPicPr>
          <p:cNvPr id="750" name="Google Shape;750;g2446ca973ca_0_0" descr="Image"/>
          <p:cNvPicPr preferRelativeResize="0"/>
          <p:nvPr/>
        </p:nvPicPr>
        <p:blipFill rotWithShape="1">
          <a:blip r:embed="rId56">
            <a:alphaModFix/>
          </a:blip>
          <a:srcRect b="10865"/>
          <a:stretch/>
        </p:blipFill>
        <p:spPr>
          <a:xfrm>
            <a:off x="3899477" y="-22450"/>
            <a:ext cx="1075392" cy="667774"/>
          </a:xfrm>
          <a:prstGeom prst="rect">
            <a:avLst/>
          </a:prstGeom>
          <a:noFill/>
          <a:ln>
            <a:noFill/>
          </a:ln>
        </p:spPr>
      </p:pic>
      <p:sp>
        <p:nvSpPr>
          <p:cNvPr id="751" name="Google Shape;751;g2446ca973ca_0_0"/>
          <p:cNvSpPr txBox="1"/>
          <p:nvPr/>
        </p:nvSpPr>
        <p:spPr>
          <a:xfrm>
            <a:off x="1388141" y="4848151"/>
            <a:ext cx="1017000" cy="1705200"/>
          </a:xfrm>
          <a:prstGeom prst="rect">
            <a:avLst/>
          </a:prstGeom>
          <a:noFill/>
          <a:ln>
            <a:noFill/>
          </a:ln>
        </p:spPr>
        <p:txBody>
          <a:bodyPr spcFirstLastPara="1" wrap="square" lIns="21175" tIns="21175" rIns="21175" bIns="21175" anchor="ctr" anchorCtr="0">
            <a:spAutoFit/>
          </a:bodyPr>
          <a:lstStyle/>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AB7 America Inc.</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ADM</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Alaska Naturals</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All The Best Pet Care</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Alltech</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Alphia</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Animal Essentials Inc</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Annamaet Petfoods Inc.</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Antelope Pet (Bocce's Bakery)</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Austin and Kat</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Ava's Pet Palace</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Bark n Purr</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Bark Potty LLC</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Beaphar</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Bend Pet Express</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BetterBone</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endParaRPr sz="600" b="0" i="0" u="none" strike="noStrike" cap="none">
              <a:solidFill>
                <a:srgbClr val="000000"/>
              </a:solidFill>
              <a:latin typeface="Avenir"/>
              <a:ea typeface="Avenir"/>
              <a:cs typeface="Avenir"/>
              <a:sym typeface="Avenir"/>
            </a:endParaRPr>
          </a:p>
        </p:txBody>
      </p:sp>
      <p:sp>
        <p:nvSpPr>
          <p:cNvPr id="752" name="Google Shape;752;g2446ca973ca_0_0"/>
          <p:cNvSpPr txBox="1"/>
          <p:nvPr/>
        </p:nvSpPr>
        <p:spPr>
          <a:xfrm>
            <a:off x="2389863" y="4864787"/>
            <a:ext cx="909300" cy="1520400"/>
          </a:xfrm>
          <a:prstGeom prst="rect">
            <a:avLst/>
          </a:prstGeom>
          <a:noFill/>
          <a:ln>
            <a:noFill/>
          </a:ln>
        </p:spPr>
        <p:txBody>
          <a:bodyPr spcFirstLastPara="1" wrap="square" lIns="21175" tIns="21175" rIns="21175" bIns="21175" anchor="ctr" anchorCtr="0">
            <a:spAutoFit/>
          </a:bodyPr>
          <a:lstStyle/>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BHJ A/S</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Bond Pet Foods</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Boons</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Boxiecat LLC</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Bright Planet Pet LLC</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BrightPet Nutrition Group</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BSM Partners</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California Safe Soil (CSS)</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Canna Companion</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Catalyst Pet (Lignetics)</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Chews Happiness</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Consolidated Packaging</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Cosmo's Superior Foods</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Dharma Dog Karma Cat</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Dingonatura</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Do Good Foods</a:t>
            </a:r>
            <a:endParaRPr sz="600" i="0" u="none" strike="noStrike" cap="none">
              <a:solidFill>
                <a:srgbClr val="000000"/>
              </a:solidFill>
              <a:latin typeface="Proxima Nova"/>
              <a:ea typeface="Proxima Nova"/>
              <a:cs typeface="Proxima Nova"/>
              <a:sym typeface="Proxima Nova"/>
            </a:endParaRPr>
          </a:p>
        </p:txBody>
      </p:sp>
      <p:sp>
        <p:nvSpPr>
          <p:cNvPr id="753" name="Google Shape;753;g2446ca973ca_0_0"/>
          <p:cNvSpPr txBox="1"/>
          <p:nvPr/>
        </p:nvSpPr>
        <p:spPr>
          <a:xfrm>
            <a:off x="3256543" y="4850565"/>
            <a:ext cx="945900" cy="1612800"/>
          </a:xfrm>
          <a:prstGeom prst="rect">
            <a:avLst/>
          </a:prstGeom>
          <a:noFill/>
          <a:ln>
            <a:noFill/>
          </a:ln>
        </p:spPr>
        <p:txBody>
          <a:bodyPr spcFirstLastPara="1" wrap="square" lIns="21175" tIns="21175" rIns="21175" bIns="21175" anchor="ctr" anchorCtr="0">
            <a:spAutoFit/>
          </a:bodyPr>
          <a:lstStyle/>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Dogwood Consulting</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Duynie Ingredients</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Earth Rated</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Earth's Goodies</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Earthbath</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Earthwile Endeavors</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Eco-Shell</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Emmerson Packaging</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Ethical Products, Inc.</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FiberCore, LLC</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Fish4Dogs</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Flamingo Pet Products</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Grandma Lucy’s</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Green Field Solutions</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Health Extension</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Heather Paulsen Consulting</a:t>
            </a:r>
            <a:endParaRPr sz="600" i="0" u="none" strike="noStrike" cap="none">
              <a:solidFill>
                <a:srgbClr val="000000"/>
              </a:solidFill>
              <a:latin typeface="Proxima Nova"/>
              <a:ea typeface="Proxima Nova"/>
              <a:cs typeface="Proxima Nova"/>
              <a:sym typeface="Proxima Nova"/>
            </a:endParaRPr>
          </a:p>
        </p:txBody>
      </p:sp>
      <p:sp>
        <p:nvSpPr>
          <p:cNvPr id="754" name="Google Shape;754;g2446ca973ca_0_0"/>
          <p:cNvSpPr txBox="1"/>
          <p:nvPr/>
        </p:nvSpPr>
        <p:spPr>
          <a:xfrm>
            <a:off x="4172337" y="4862675"/>
            <a:ext cx="945900" cy="1705200"/>
          </a:xfrm>
          <a:prstGeom prst="rect">
            <a:avLst/>
          </a:prstGeom>
          <a:noFill/>
          <a:ln>
            <a:noFill/>
          </a:ln>
        </p:spPr>
        <p:txBody>
          <a:bodyPr spcFirstLastPara="1" wrap="square" lIns="21175" tIns="21175" rIns="21175" bIns="21175" anchor="ctr" anchorCtr="0">
            <a:spAutoFit/>
          </a:bodyPr>
          <a:lstStyle/>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Hedgehog Precision</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Hood Packaging InClover</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inClover Research</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Interquell</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IQI</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Josera</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Kinn Inc.</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Kiwi Kitchens</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Mammoth Pet Products</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Moderna Products</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Molly Mutt</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Mondi Jackson LLC</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Montana Dog Food Co</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MPM Products UK</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NatrixOne</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600"/>
              <a:buFont typeface="Avenir"/>
              <a:buNone/>
            </a:pPr>
            <a:r>
              <a:rPr lang="it-IT" sz="600" i="0" u="none" strike="noStrike" cap="none">
                <a:solidFill>
                  <a:schemeClr val="dk1"/>
                </a:solidFill>
                <a:latin typeface="Proxima Nova"/>
                <a:ea typeface="Proxima Nova"/>
                <a:cs typeface="Proxima Nova"/>
                <a:sym typeface="Proxima Nova"/>
              </a:rPr>
              <a:t>Necoichi Inc. </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endParaRPr sz="6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600"/>
              <a:buFont typeface="Avenir"/>
              <a:buNone/>
            </a:pPr>
            <a:endParaRPr sz="600" b="0" i="0" u="none" strike="noStrike" cap="none">
              <a:solidFill>
                <a:srgbClr val="000000"/>
              </a:solidFill>
              <a:latin typeface="Avenir"/>
              <a:ea typeface="Avenir"/>
              <a:cs typeface="Avenir"/>
              <a:sym typeface="Avenir"/>
            </a:endParaRPr>
          </a:p>
        </p:txBody>
      </p:sp>
      <p:sp>
        <p:nvSpPr>
          <p:cNvPr id="755" name="Google Shape;755;g2446ca973ca_0_0"/>
          <p:cNvSpPr txBox="1"/>
          <p:nvPr/>
        </p:nvSpPr>
        <p:spPr>
          <a:xfrm>
            <a:off x="5080346" y="4723565"/>
            <a:ext cx="1082400" cy="1890000"/>
          </a:xfrm>
          <a:prstGeom prst="rect">
            <a:avLst/>
          </a:prstGeom>
          <a:noFill/>
          <a:ln>
            <a:noFill/>
          </a:ln>
        </p:spPr>
        <p:txBody>
          <a:bodyPr spcFirstLastPara="1" wrap="square" lIns="21175" tIns="21175" rIns="21175" bIns="21175" anchor="ctr" anchorCtr="0">
            <a:spAutoFit/>
          </a:bodyPr>
          <a:lstStyle/>
          <a:p>
            <a:pPr marL="0" marR="0" lvl="0" indent="0" algn="l" rtl="0">
              <a:lnSpc>
                <a:spcPct val="100000"/>
              </a:lnSpc>
              <a:spcBef>
                <a:spcPts val="0"/>
              </a:spcBef>
              <a:spcAft>
                <a:spcPts val="0"/>
              </a:spcAft>
              <a:buClr>
                <a:srgbClr val="000000"/>
              </a:buClr>
              <a:buSzPts val="600"/>
              <a:buFont typeface="Avenir"/>
              <a:buNone/>
            </a:pPr>
            <a:endParaRPr sz="6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New Age Pet</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Nulo </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Nylabone</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Outward Hound</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Oxbow Animal Health</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Pet Food Manufacturing Association</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PetDine</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Pet Friendly Fun</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Pet Valu</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PetDine LLC</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Piscine Energetics Inc.</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Plastic Packaging Technologies</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Polkadog</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Portland Pet Food Company</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PreZero, US </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endParaRPr sz="600" b="0" i="0" u="none" strike="noStrike" cap="none">
              <a:solidFill>
                <a:srgbClr val="000000"/>
              </a:solidFill>
              <a:latin typeface="Avenir"/>
              <a:ea typeface="Avenir"/>
              <a:cs typeface="Avenir"/>
              <a:sym typeface="Avenir"/>
            </a:endParaRPr>
          </a:p>
        </p:txBody>
      </p:sp>
      <p:sp>
        <p:nvSpPr>
          <p:cNvPr id="756" name="Google Shape;756;g2446ca973ca_0_0"/>
          <p:cNvSpPr txBox="1"/>
          <p:nvPr/>
        </p:nvSpPr>
        <p:spPr>
          <a:xfrm>
            <a:off x="6197545" y="4864301"/>
            <a:ext cx="945900" cy="1797600"/>
          </a:xfrm>
          <a:prstGeom prst="rect">
            <a:avLst/>
          </a:prstGeom>
          <a:noFill/>
          <a:ln>
            <a:noFill/>
          </a:ln>
        </p:spPr>
        <p:txBody>
          <a:bodyPr spcFirstLastPara="1" wrap="square" lIns="21175" tIns="21175" rIns="21175" bIns="21175" anchor="ctr" anchorCtr="0">
            <a:spAutoFit/>
          </a:bodyPr>
          <a:lstStyle/>
          <a:p>
            <a:pPr marL="0" marR="0" lvl="0" indent="0" algn="l" rtl="0">
              <a:lnSpc>
                <a:spcPct val="100000"/>
              </a:lnSpc>
              <a:spcBef>
                <a:spcPts val="0"/>
              </a:spcBef>
              <a:spcAft>
                <a:spcPts val="0"/>
              </a:spcAft>
              <a:buClr>
                <a:schemeClr val="dk1"/>
              </a:buClr>
              <a:buSzPts val="600"/>
              <a:buFont typeface="Avenir"/>
              <a:buNone/>
            </a:pPr>
            <a:r>
              <a:rPr lang="it-IT" sz="600" i="0" u="none" strike="noStrike" cap="none">
                <a:solidFill>
                  <a:schemeClr val="dk1"/>
                </a:solidFill>
                <a:latin typeface="Proxima Nova"/>
                <a:ea typeface="Proxima Nova"/>
                <a:cs typeface="Proxima Nova"/>
                <a:sym typeface="Proxima Nova"/>
              </a:rPr>
              <a:t>Prospect Farms</a:t>
            </a:r>
            <a:endParaRPr sz="600" i="0" u="none" strike="noStrike" cap="none">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600"/>
              <a:buFont typeface="Avenir"/>
              <a:buNone/>
            </a:pPr>
            <a:r>
              <a:rPr lang="it-IT" sz="600" i="0" u="none" strike="noStrike" cap="none">
                <a:solidFill>
                  <a:schemeClr val="dk1"/>
                </a:solidFill>
                <a:latin typeface="Proxima Nova"/>
                <a:ea typeface="Proxima Nova"/>
                <a:cs typeface="Proxima Nova"/>
                <a:sym typeface="Proxima Nova"/>
              </a:rPr>
              <a:t>Protix</a:t>
            </a:r>
            <a:endParaRPr sz="600" i="0" u="none" strike="noStrike" cap="none">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Pure and Natural Pet </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ROGZ</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Rural Energy Development</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Shameless Pets</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Steves Real Food</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SYMRISE (Diana Petfood)</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Tender &amp; True Pet Nutrition</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Thành Phú</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The Crump Group Inc.</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The Honest Kitchen</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The Kind Pet</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The Missing Link</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The Natural Dog Company</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Toms &amp; Co </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endParaRPr sz="6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600"/>
              <a:buFont typeface="Avenir"/>
              <a:buNone/>
            </a:pPr>
            <a:endParaRPr sz="600" b="0" i="0" u="none" strike="noStrike" cap="none">
              <a:solidFill>
                <a:srgbClr val="000000"/>
              </a:solidFill>
              <a:latin typeface="Avenir"/>
              <a:ea typeface="Avenir"/>
              <a:cs typeface="Avenir"/>
              <a:sym typeface="Avenir"/>
            </a:endParaRPr>
          </a:p>
        </p:txBody>
      </p:sp>
      <p:sp>
        <p:nvSpPr>
          <p:cNvPr id="757" name="Google Shape;757;g2446ca973ca_0_0"/>
          <p:cNvSpPr txBox="1"/>
          <p:nvPr/>
        </p:nvSpPr>
        <p:spPr>
          <a:xfrm>
            <a:off x="7201396" y="4847312"/>
            <a:ext cx="1298400" cy="1335600"/>
          </a:xfrm>
          <a:prstGeom prst="rect">
            <a:avLst/>
          </a:prstGeom>
          <a:noFill/>
          <a:ln>
            <a:noFill/>
          </a:ln>
        </p:spPr>
        <p:txBody>
          <a:bodyPr spcFirstLastPara="1" wrap="square" lIns="21175" tIns="21175" rIns="21175" bIns="21175" anchor="ctr" anchorCtr="0">
            <a:spAutoFit/>
          </a:bodyPr>
          <a:lstStyle/>
          <a:p>
            <a:pPr marL="0" marR="0" lvl="0" indent="0" algn="l" rtl="0">
              <a:lnSpc>
                <a:spcPct val="100000"/>
              </a:lnSpc>
              <a:spcBef>
                <a:spcPts val="0"/>
              </a:spcBef>
              <a:spcAft>
                <a:spcPts val="0"/>
              </a:spcAft>
              <a:buClr>
                <a:schemeClr val="dk1"/>
              </a:buClr>
              <a:buSzPts val="600"/>
              <a:buFont typeface="Avenir"/>
              <a:buNone/>
            </a:pPr>
            <a:r>
              <a:rPr lang="it-IT" sz="600" i="0" u="none" strike="noStrike" cap="none">
                <a:solidFill>
                  <a:schemeClr val="dk1"/>
                </a:solidFill>
                <a:latin typeface="Proxima Nova"/>
                <a:ea typeface="Proxima Nova"/>
                <a:cs typeface="Proxima Nova"/>
                <a:sym typeface="Proxima Nova"/>
              </a:rPr>
              <a:t>Trident Seafoods DBA: Alaska Naturals</a:t>
            </a:r>
            <a:endParaRPr sz="600" i="0" u="none" strike="noStrike" cap="none">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600"/>
              <a:buFont typeface="Avenir"/>
              <a:buNone/>
            </a:pPr>
            <a:r>
              <a:rPr lang="it-IT" sz="600" i="0" u="none" strike="noStrike" cap="none">
                <a:solidFill>
                  <a:schemeClr val="dk1"/>
                </a:solidFill>
                <a:latin typeface="Proxima Nova"/>
                <a:ea typeface="Proxima Nova"/>
                <a:cs typeface="Proxima Nova"/>
                <a:sym typeface="Proxima Nova"/>
              </a:rPr>
              <a:t>Trío Goods for a Cause</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Trixie</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Trouw Nutrition</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tru Shrimp Company</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Two Bostons</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Veramaris V.O.F.</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Vitamin K9</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W.F. Young aka The Missing Link</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Vivotein LLC</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Weruva International</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WJ Packaging Solutions</a:t>
            </a:r>
            <a:endParaRPr sz="6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600"/>
              <a:buFont typeface="Avenir"/>
              <a:buNone/>
            </a:pPr>
            <a:r>
              <a:rPr lang="it-IT" sz="600" i="0" u="none" strike="noStrike" cap="none">
                <a:solidFill>
                  <a:srgbClr val="000000"/>
                </a:solidFill>
                <a:latin typeface="Proxima Nova"/>
                <a:ea typeface="Proxima Nova"/>
                <a:cs typeface="Proxima Nova"/>
                <a:sym typeface="Proxima Nova"/>
              </a:rPr>
              <a:t>Zooplus</a:t>
            </a:r>
            <a:endParaRPr sz="600" i="0" u="none" strike="noStrike" cap="none">
              <a:solidFill>
                <a:srgbClr val="000000"/>
              </a:solidFill>
              <a:latin typeface="Proxima Nova"/>
              <a:ea typeface="Proxima Nova"/>
              <a:cs typeface="Proxima Nova"/>
              <a:sym typeface="Proxima Nova"/>
            </a:endParaRPr>
          </a:p>
        </p:txBody>
      </p:sp>
      <p:pic>
        <p:nvPicPr>
          <p:cNvPr id="758" name="Google Shape;758;g2446ca973ca_0_0" descr="beco-long.jpeg"/>
          <p:cNvPicPr preferRelativeResize="0"/>
          <p:nvPr/>
        </p:nvPicPr>
        <p:blipFill rotWithShape="1">
          <a:blip r:embed="rId57">
            <a:alphaModFix/>
          </a:blip>
          <a:srcRect l="14288" b="21838"/>
          <a:stretch/>
        </p:blipFill>
        <p:spPr>
          <a:xfrm>
            <a:off x="4904564" y="3582564"/>
            <a:ext cx="660043" cy="401248"/>
          </a:xfrm>
          <a:prstGeom prst="rect">
            <a:avLst/>
          </a:prstGeom>
          <a:noFill/>
          <a:ln>
            <a:noFill/>
          </a:ln>
        </p:spPr>
      </p:pic>
      <p:pic>
        <p:nvPicPr>
          <p:cNvPr id="759" name="Google Shape;759;g2446ca973ca_0_0" descr="MIdwestern Pet Food.png"/>
          <p:cNvPicPr preferRelativeResize="0"/>
          <p:nvPr/>
        </p:nvPicPr>
        <p:blipFill rotWithShape="1">
          <a:blip r:embed="rId58">
            <a:alphaModFix/>
          </a:blip>
          <a:srcRect/>
          <a:stretch/>
        </p:blipFill>
        <p:spPr>
          <a:xfrm>
            <a:off x="6709023" y="2495429"/>
            <a:ext cx="721631" cy="536348"/>
          </a:xfrm>
          <a:prstGeom prst="rect">
            <a:avLst/>
          </a:prstGeom>
          <a:noFill/>
          <a:ln>
            <a:noFill/>
          </a:ln>
        </p:spPr>
      </p:pic>
      <p:pic>
        <p:nvPicPr>
          <p:cNvPr id="760" name="Google Shape;760;g2446ca973ca_0_0" descr="SY_Logo-PRINTBW.jpeg"/>
          <p:cNvPicPr preferRelativeResize="0"/>
          <p:nvPr/>
        </p:nvPicPr>
        <p:blipFill rotWithShape="1">
          <a:blip r:embed="rId59">
            <a:alphaModFix/>
          </a:blip>
          <a:srcRect/>
          <a:stretch/>
        </p:blipFill>
        <p:spPr>
          <a:xfrm>
            <a:off x="5731791" y="4064443"/>
            <a:ext cx="544823" cy="256232"/>
          </a:xfrm>
          <a:prstGeom prst="rect">
            <a:avLst/>
          </a:prstGeom>
          <a:noFill/>
          <a:ln>
            <a:noFill/>
          </a:ln>
        </p:spPr>
      </p:pic>
      <p:pic>
        <p:nvPicPr>
          <p:cNvPr id="761" name="Google Shape;761;g2446ca973ca_0_0" descr="Web-Banner-Version-357x100@2x.png"/>
          <p:cNvPicPr preferRelativeResize="0"/>
          <p:nvPr/>
        </p:nvPicPr>
        <p:blipFill rotWithShape="1">
          <a:blip r:embed="rId60">
            <a:alphaModFix/>
          </a:blip>
          <a:srcRect/>
          <a:stretch/>
        </p:blipFill>
        <p:spPr>
          <a:xfrm>
            <a:off x="2081439" y="3608435"/>
            <a:ext cx="838015" cy="234739"/>
          </a:xfrm>
          <a:prstGeom prst="rect">
            <a:avLst/>
          </a:prstGeom>
          <a:noFill/>
          <a:ln>
            <a:noFill/>
          </a:ln>
        </p:spPr>
      </p:pic>
      <p:sp>
        <p:nvSpPr>
          <p:cNvPr id="762" name="Google Shape;762;g2446ca973ca_0_0"/>
          <p:cNvSpPr txBox="1"/>
          <p:nvPr/>
        </p:nvSpPr>
        <p:spPr>
          <a:xfrm>
            <a:off x="8251322" y="6145275"/>
            <a:ext cx="804600" cy="609000"/>
          </a:xfrm>
          <a:prstGeom prst="rect">
            <a:avLst/>
          </a:prstGeom>
          <a:noFill/>
          <a:ln>
            <a:noFill/>
          </a:ln>
        </p:spPr>
        <p:txBody>
          <a:bodyPr spcFirstLastPara="1" wrap="square" lIns="21175" tIns="21175" rIns="21175" bIns="21175" anchor="b" anchorCtr="0">
            <a:normAutofit/>
          </a:bodyPr>
          <a:lstStyle/>
          <a:p>
            <a:pPr marL="0" marR="0" lvl="0" indent="0" algn="r" rtl="0">
              <a:lnSpc>
                <a:spcPct val="80000"/>
              </a:lnSpc>
              <a:spcBef>
                <a:spcPts val="0"/>
              </a:spcBef>
              <a:spcAft>
                <a:spcPts val="0"/>
              </a:spcAft>
              <a:buClr>
                <a:srgbClr val="FFFFFF"/>
              </a:buClr>
              <a:buSzPts val="800"/>
              <a:buFont typeface="Avenir"/>
              <a:buNone/>
            </a:pPr>
            <a:r>
              <a:rPr lang="it-IT" sz="800" i="0" u="none" strike="noStrike" cap="none">
                <a:solidFill>
                  <a:srgbClr val="405083"/>
                </a:solidFill>
                <a:latin typeface="Proxima Nova Extrabold"/>
                <a:ea typeface="Proxima Nova Extrabold"/>
                <a:cs typeface="Proxima Nova Extrabold"/>
                <a:sym typeface="Proxima Nova Extrabold"/>
              </a:rPr>
              <a:t>*PSC Accredited Brands are in color or bolded</a:t>
            </a:r>
            <a:endParaRPr sz="600" i="0" u="none" strike="noStrike" cap="none">
              <a:solidFill>
                <a:srgbClr val="405083"/>
              </a:solidFill>
              <a:latin typeface="Proxima Nova Extrabold"/>
              <a:ea typeface="Proxima Nova Extrabold"/>
              <a:cs typeface="Proxima Nova Extrabold"/>
              <a:sym typeface="Proxima Nova Extrabold"/>
            </a:endParaRPr>
          </a:p>
        </p:txBody>
      </p:sp>
      <p:pic>
        <p:nvPicPr>
          <p:cNvPr id="763" name="Google Shape;763;g2446ca973ca_0_0" descr="hills logo.png"/>
          <p:cNvPicPr preferRelativeResize="0"/>
          <p:nvPr/>
        </p:nvPicPr>
        <p:blipFill rotWithShape="1">
          <a:blip r:embed="rId61">
            <a:alphaModFix/>
          </a:blip>
          <a:srcRect/>
          <a:stretch/>
        </p:blipFill>
        <p:spPr>
          <a:xfrm>
            <a:off x="8466678" y="321509"/>
            <a:ext cx="582409" cy="582409"/>
          </a:xfrm>
          <a:prstGeom prst="rect">
            <a:avLst/>
          </a:prstGeom>
          <a:noFill/>
          <a:ln>
            <a:noFill/>
          </a:ln>
        </p:spPr>
      </p:pic>
      <p:pic>
        <p:nvPicPr>
          <p:cNvPr id="764" name="Google Shape;764;g2446ca973ca_0_0" descr="ONP Founder Logo copy.png"/>
          <p:cNvPicPr preferRelativeResize="0"/>
          <p:nvPr/>
        </p:nvPicPr>
        <p:blipFill rotWithShape="1">
          <a:blip r:embed="rId62">
            <a:alphaModFix/>
          </a:blip>
          <a:srcRect b="13126"/>
          <a:stretch/>
        </p:blipFill>
        <p:spPr>
          <a:xfrm>
            <a:off x="3187891" y="448512"/>
            <a:ext cx="621197" cy="816408"/>
          </a:xfrm>
          <a:prstGeom prst="rect">
            <a:avLst/>
          </a:prstGeom>
          <a:noFill/>
          <a:ln>
            <a:noFill/>
          </a:ln>
        </p:spPr>
      </p:pic>
      <p:pic>
        <p:nvPicPr>
          <p:cNvPr id="765" name="Google Shape;765;g2446ca973ca_0_0" descr="Ahlstrom_logo_PRIMARY_RGB.png"/>
          <p:cNvPicPr preferRelativeResize="0"/>
          <p:nvPr/>
        </p:nvPicPr>
        <p:blipFill rotWithShape="1">
          <a:blip r:embed="rId63">
            <a:alphaModFix/>
          </a:blip>
          <a:srcRect/>
          <a:stretch/>
        </p:blipFill>
        <p:spPr>
          <a:xfrm>
            <a:off x="1983047" y="4451576"/>
            <a:ext cx="621200" cy="248934"/>
          </a:xfrm>
          <a:prstGeom prst="rect">
            <a:avLst/>
          </a:prstGeom>
          <a:noFill/>
          <a:ln>
            <a:noFill/>
          </a:ln>
        </p:spPr>
      </p:pic>
      <p:pic>
        <p:nvPicPr>
          <p:cNvPr id="766" name="Google Shape;766;g2446ca973ca_0_0" descr="Image"/>
          <p:cNvPicPr preferRelativeResize="0"/>
          <p:nvPr/>
        </p:nvPicPr>
        <p:blipFill rotWithShape="1">
          <a:blip r:embed="rId64">
            <a:alphaModFix/>
          </a:blip>
          <a:srcRect/>
          <a:stretch/>
        </p:blipFill>
        <p:spPr>
          <a:xfrm>
            <a:off x="5057070" y="147327"/>
            <a:ext cx="1335731" cy="424042"/>
          </a:xfrm>
          <a:prstGeom prst="rect">
            <a:avLst/>
          </a:prstGeom>
          <a:noFill/>
          <a:ln>
            <a:noFill/>
          </a:ln>
        </p:spPr>
      </p:pic>
      <p:pic>
        <p:nvPicPr>
          <p:cNvPr id="767" name="Google Shape;767;g2446ca973ca_0_0" descr="WLN_PetCompany_Logo_Stacked_2597.png"/>
          <p:cNvPicPr preferRelativeResize="0"/>
          <p:nvPr/>
        </p:nvPicPr>
        <p:blipFill rotWithShape="1">
          <a:blip r:embed="rId65">
            <a:alphaModFix/>
          </a:blip>
          <a:srcRect/>
          <a:stretch/>
        </p:blipFill>
        <p:spPr>
          <a:xfrm>
            <a:off x="6981253" y="195"/>
            <a:ext cx="1151012" cy="587590"/>
          </a:xfrm>
          <a:prstGeom prst="rect">
            <a:avLst/>
          </a:prstGeom>
          <a:noFill/>
          <a:ln>
            <a:noFill/>
          </a:ln>
        </p:spPr>
      </p:pic>
      <p:pic>
        <p:nvPicPr>
          <p:cNvPr id="768" name="Google Shape;768;g2446ca973ca_0_0" descr="Fera_Logo_Green.png"/>
          <p:cNvPicPr preferRelativeResize="0"/>
          <p:nvPr/>
        </p:nvPicPr>
        <p:blipFill rotWithShape="1">
          <a:blip r:embed="rId66">
            <a:alphaModFix/>
          </a:blip>
          <a:srcRect/>
          <a:stretch/>
        </p:blipFill>
        <p:spPr>
          <a:xfrm>
            <a:off x="5230944" y="1943932"/>
            <a:ext cx="521643" cy="521643"/>
          </a:xfrm>
          <a:prstGeom prst="rect">
            <a:avLst/>
          </a:prstGeom>
          <a:noFill/>
          <a:ln>
            <a:noFill/>
          </a:ln>
        </p:spPr>
      </p:pic>
      <p:pic>
        <p:nvPicPr>
          <p:cNvPr id="769" name="Google Shape;769;g2446ca973ca_0_0" descr="Anchor_Wordmark_RGB.png"/>
          <p:cNvPicPr preferRelativeResize="0"/>
          <p:nvPr/>
        </p:nvPicPr>
        <p:blipFill rotWithShape="1">
          <a:blip r:embed="rId67">
            <a:alphaModFix/>
          </a:blip>
          <a:srcRect/>
          <a:stretch/>
        </p:blipFill>
        <p:spPr>
          <a:xfrm>
            <a:off x="1302416" y="4268893"/>
            <a:ext cx="681957" cy="511468"/>
          </a:xfrm>
          <a:prstGeom prst="rect">
            <a:avLst/>
          </a:prstGeom>
          <a:noFill/>
          <a:ln>
            <a:noFill/>
          </a:ln>
        </p:spPr>
      </p:pic>
      <p:pic>
        <p:nvPicPr>
          <p:cNvPr id="770" name="Google Shape;770;g2446ca973ca_0_0" descr="AmericanPkg_Logo.jpeg"/>
          <p:cNvPicPr preferRelativeResize="0"/>
          <p:nvPr/>
        </p:nvPicPr>
        <p:blipFill rotWithShape="1">
          <a:blip r:embed="rId68">
            <a:alphaModFix/>
          </a:blip>
          <a:srcRect/>
          <a:stretch/>
        </p:blipFill>
        <p:spPr>
          <a:xfrm>
            <a:off x="2668870" y="4391283"/>
            <a:ext cx="616289" cy="260896"/>
          </a:xfrm>
          <a:prstGeom prst="rect">
            <a:avLst/>
          </a:prstGeom>
          <a:noFill/>
          <a:ln>
            <a:noFill/>
          </a:ln>
        </p:spPr>
      </p:pic>
      <p:sp>
        <p:nvSpPr>
          <p:cNvPr id="771" name="Google Shape;771;g2446ca973ca_0_0"/>
          <p:cNvSpPr txBox="1"/>
          <p:nvPr/>
        </p:nvSpPr>
        <p:spPr>
          <a:xfrm>
            <a:off x="3863666" y="3277963"/>
            <a:ext cx="279600" cy="212100"/>
          </a:xfrm>
          <a:prstGeom prst="rect">
            <a:avLst/>
          </a:prstGeom>
          <a:noFill/>
          <a:ln>
            <a:noFill/>
          </a:ln>
        </p:spPr>
        <p:txBody>
          <a:bodyPr spcFirstLastPara="1" wrap="square" lIns="21175" tIns="21175" rIns="21175" bIns="21175" anchor="ctr" anchorCtr="0">
            <a:spAutoFit/>
          </a:bodyPr>
          <a:lstStyle/>
          <a:p>
            <a:pPr marL="0" marR="0" lvl="0" indent="0" algn="l" rtl="0">
              <a:lnSpc>
                <a:spcPct val="100000"/>
              </a:lnSpc>
              <a:spcBef>
                <a:spcPts val="0"/>
              </a:spcBef>
              <a:spcAft>
                <a:spcPts val="0"/>
              </a:spcAft>
              <a:buClr>
                <a:srgbClr val="000000"/>
              </a:buClr>
              <a:buSzPts val="1100"/>
              <a:buFont typeface="Avenir"/>
              <a:buNone/>
            </a:pPr>
            <a:endParaRPr sz="1100" b="0" i="0" u="none" strike="noStrike" cap="none">
              <a:solidFill>
                <a:srgbClr val="000000"/>
              </a:solidFill>
              <a:latin typeface="Avenir"/>
              <a:ea typeface="Avenir"/>
              <a:cs typeface="Avenir"/>
              <a:sym typeface="Avenir"/>
            </a:endParaRPr>
          </a:p>
        </p:txBody>
      </p:sp>
      <p:pic>
        <p:nvPicPr>
          <p:cNvPr id="772" name="Google Shape;772;g2446ca973ca_0_0"/>
          <p:cNvPicPr preferRelativeResize="0"/>
          <p:nvPr/>
        </p:nvPicPr>
        <p:blipFill rotWithShape="1">
          <a:blip r:embed="rId69">
            <a:alphaModFix/>
          </a:blip>
          <a:srcRect/>
          <a:stretch/>
        </p:blipFill>
        <p:spPr>
          <a:xfrm>
            <a:off x="7807181" y="3288732"/>
            <a:ext cx="513010" cy="341386"/>
          </a:xfrm>
          <a:prstGeom prst="rect">
            <a:avLst/>
          </a:prstGeom>
          <a:noFill/>
          <a:ln>
            <a:noFill/>
          </a:ln>
        </p:spPr>
      </p:pic>
      <p:pic>
        <p:nvPicPr>
          <p:cNvPr id="773" name="Google Shape;773;g2446ca973ca_0_0" descr="ProAmpac Logo.jpg"/>
          <p:cNvPicPr preferRelativeResize="0"/>
          <p:nvPr/>
        </p:nvPicPr>
        <p:blipFill rotWithShape="1">
          <a:blip r:embed="rId70">
            <a:alphaModFix/>
          </a:blip>
          <a:srcRect/>
          <a:stretch/>
        </p:blipFill>
        <p:spPr>
          <a:xfrm>
            <a:off x="3424047" y="4502354"/>
            <a:ext cx="782461" cy="145961"/>
          </a:xfrm>
          <a:prstGeom prst="rect">
            <a:avLst/>
          </a:prstGeom>
          <a:noFill/>
          <a:ln>
            <a:noFill/>
          </a:ln>
        </p:spPr>
      </p:pic>
      <p:pic>
        <p:nvPicPr>
          <p:cNvPr id="774" name="Google Shape;774;g2446ca973ca_0_0" descr="DSM_MasterLogo.jpeg"/>
          <p:cNvPicPr preferRelativeResize="0"/>
          <p:nvPr/>
        </p:nvPicPr>
        <p:blipFill rotWithShape="1">
          <a:blip r:embed="rId71">
            <a:alphaModFix/>
          </a:blip>
          <a:srcRect t="19" b="29"/>
          <a:stretch/>
        </p:blipFill>
        <p:spPr>
          <a:xfrm>
            <a:off x="7051632" y="3658845"/>
            <a:ext cx="735018" cy="22847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43"/>
          <p:cNvSpPr txBox="1">
            <a:spLocks noGrp="1"/>
          </p:cNvSpPr>
          <p:nvPr>
            <p:ph type="title"/>
          </p:nvPr>
        </p:nvSpPr>
        <p:spPr>
          <a:xfrm>
            <a:off x="0" y="0"/>
            <a:ext cx="1125000" cy="1500000"/>
          </a:xfrm>
          <a:prstGeom prst="rect">
            <a:avLst/>
          </a:prstGeom>
          <a:noFill/>
          <a:ln>
            <a:noFill/>
          </a:ln>
        </p:spPr>
        <p:txBody>
          <a:bodyPr spcFirstLastPara="1" wrap="square" lIns="38100" tIns="19050" rIns="38100" bIns="19050" anchor="t" anchorCtr="0">
            <a:noAutofit/>
          </a:bodyPr>
          <a:lstStyle/>
          <a:p>
            <a:pPr marL="0" lvl="0" indent="0" algn="l" rtl="0">
              <a:lnSpc>
                <a:spcPct val="80000"/>
              </a:lnSpc>
              <a:spcBef>
                <a:spcPts val="0"/>
              </a:spcBef>
              <a:spcAft>
                <a:spcPts val="0"/>
              </a:spcAft>
              <a:buSzPts val="600"/>
              <a:buNone/>
            </a:pPr>
            <a:endParaRPr/>
          </a:p>
        </p:txBody>
      </p:sp>
      <p:pic>
        <p:nvPicPr>
          <p:cNvPr id="780" name="Google Shape;780;p43"/>
          <p:cNvPicPr preferRelativeResize="0"/>
          <p:nvPr/>
        </p:nvPicPr>
        <p:blipFill rotWithShape="1">
          <a:blip r:embed="rId3">
            <a:alphaModFix/>
          </a:blip>
          <a:srcRect/>
          <a:stretch/>
        </p:blipFill>
        <p:spPr>
          <a:xfrm>
            <a:off x="1752550" y="39425"/>
            <a:ext cx="7365049"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44"/>
          <p:cNvSpPr txBox="1">
            <a:spLocks noGrp="1"/>
          </p:cNvSpPr>
          <p:nvPr>
            <p:ph type="title"/>
          </p:nvPr>
        </p:nvSpPr>
        <p:spPr>
          <a:xfrm>
            <a:off x="409575" y="539750"/>
            <a:ext cx="8239200" cy="716100"/>
          </a:xfrm>
          <a:prstGeom prst="rect">
            <a:avLst/>
          </a:prstGeom>
          <a:noFill/>
          <a:ln>
            <a:noFill/>
          </a:ln>
        </p:spPr>
        <p:txBody>
          <a:bodyPr spcFirstLastPara="1" wrap="square" lIns="21175" tIns="21175" rIns="21175" bIns="21175" anchor="t" anchorCtr="0">
            <a:noAutofit/>
          </a:bodyPr>
          <a:lstStyle/>
          <a:p>
            <a:pPr marL="0" lvl="0" indent="0" algn="l" rtl="0">
              <a:lnSpc>
                <a:spcPct val="80000"/>
              </a:lnSpc>
              <a:spcBef>
                <a:spcPts val="0"/>
              </a:spcBef>
              <a:spcAft>
                <a:spcPts val="0"/>
              </a:spcAft>
              <a:buSzPts val="600"/>
              <a:buNone/>
            </a:pPr>
            <a:endParaRPr/>
          </a:p>
        </p:txBody>
      </p:sp>
      <p:sp>
        <p:nvSpPr>
          <p:cNvPr id="786" name="Google Shape;786;p44"/>
          <p:cNvSpPr txBox="1">
            <a:spLocks noGrp="1"/>
          </p:cNvSpPr>
          <p:nvPr>
            <p:ph type="body" idx="1"/>
          </p:nvPr>
        </p:nvSpPr>
        <p:spPr>
          <a:xfrm>
            <a:off x="409575" y="1962943"/>
            <a:ext cx="8239200" cy="4128300"/>
          </a:xfrm>
          <a:prstGeom prst="rect">
            <a:avLst/>
          </a:prstGeom>
          <a:noFill/>
          <a:ln>
            <a:noFill/>
          </a:ln>
        </p:spPr>
        <p:txBody>
          <a:bodyPr spcFirstLastPara="1" wrap="square" lIns="21175" tIns="21175" rIns="21175" bIns="21175" anchor="t" anchorCtr="0">
            <a:noAutofit/>
          </a:bodyPr>
          <a:lstStyle/>
          <a:p>
            <a:pPr marL="0" lvl="0" indent="0" algn="l" rtl="0">
              <a:lnSpc>
                <a:spcPct val="100000"/>
              </a:lnSpc>
              <a:spcBef>
                <a:spcPts val="700"/>
              </a:spcBef>
              <a:spcAft>
                <a:spcPts val="0"/>
              </a:spcAft>
              <a:buSzPts val="900"/>
              <a:buNone/>
            </a:pPr>
            <a:endParaRPr/>
          </a:p>
        </p:txBody>
      </p:sp>
      <p:pic>
        <p:nvPicPr>
          <p:cNvPr id="787" name="Google Shape;787;p44"/>
          <p:cNvPicPr preferRelativeResize="0"/>
          <p:nvPr/>
        </p:nvPicPr>
        <p:blipFill rotWithShape="1">
          <a:blip r:embed="rId3">
            <a:alphaModFix/>
          </a:blip>
          <a:srcRect/>
          <a:stretch/>
        </p:blipFill>
        <p:spPr>
          <a:xfrm>
            <a:off x="0" y="-22949"/>
            <a:ext cx="9144002" cy="5177925"/>
          </a:xfrm>
          <a:prstGeom prst="rect">
            <a:avLst/>
          </a:prstGeom>
          <a:noFill/>
          <a:ln>
            <a:noFill/>
          </a:ln>
        </p:spPr>
      </p:pic>
      <p:sp>
        <p:nvSpPr>
          <p:cNvPr id="788" name="Google Shape;788;p44"/>
          <p:cNvSpPr/>
          <p:nvPr/>
        </p:nvSpPr>
        <p:spPr>
          <a:xfrm>
            <a:off x="-39975" y="4416675"/>
            <a:ext cx="9144000" cy="2233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89" name="Google Shape;789;p44" descr="b88651e7fc1e27e6f602d1edf6e16c54.png"/>
          <p:cNvPicPr preferRelativeResize="0"/>
          <p:nvPr/>
        </p:nvPicPr>
        <p:blipFill rotWithShape="1">
          <a:blip r:embed="rId4">
            <a:alphaModFix/>
          </a:blip>
          <a:srcRect/>
          <a:stretch/>
        </p:blipFill>
        <p:spPr>
          <a:xfrm>
            <a:off x="28575" y="4984863"/>
            <a:ext cx="9143999" cy="1374525"/>
          </a:xfrm>
          <a:prstGeom prst="rect">
            <a:avLst/>
          </a:prstGeom>
          <a:noFill/>
          <a:ln>
            <a:noFill/>
          </a:ln>
        </p:spPr>
      </p:pic>
      <p:pic>
        <p:nvPicPr>
          <p:cNvPr id="790" name="Google Shape;790;p44"/>
          <p:cNvPicPr preferRelativeResize="0"/>
          <p:nvPr/>
        </p:nvPicPr>
        <p:blipFill rotWithShape="1">
          <a:blip r:embed="rId5">
            <a:alphaModFix/>
          </a:blip>
          <a:srcRect/>
          <a:stretch/>
        </p:blipFill>
        <p:spPr>
          <a:xfrm>
            <a:off x="409569" y="5349515"/>
            <a:ext cx="1719791" cy="1177800"/>
          </a:xfrm>
          <a:prstGeom prst="rect">
            <a:avLst/>
          </a:prstGeom>
          <a:noFill/>
          <a:ln>
            <a:noFill/>
          </a:ln>
        </p:spPr>
      </p:pic>
      <p:pic>
        <p:nvPicPr>
          <p:cNvPr id="791" name="Google Shape;791;p44" descr="5f36e17aa6dc4.image.png"/>
          <p:cNvPicPr preferRelativeResize="0"/>
          <p:nvPr/>
        </p:nvPicPr>
        <p:blipFill rotWithShape="1">
          <a:blip r:embed="rId6">
            <a:alphaModFix/>
          </a:blip>
          <a:srcRect/>
          <a:stretch/>
        </p:blipFill>
        <p:spPr>
          <a:xfrm>
            <a:off x="6800678" y="5037659"/>
            <a:ext cx="2198825" cy="164912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45"/>
          <p:cNvSpPr txBox="1">
            <a:spLocks noGrp="1"/>
          </p:cNvSpPr>
          <p:nvPr>
            <p:ph type="ctrTitle"/>
          </p:nvPr>
        </p:nvSpPr>
        <p:spPr>
          <a:xfrm>
            <a:off x="710350" y="4476212"/>
            <a:ext cx="5121000" cy="836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100"/>
              <a:buNone/>
            </a:pPr>
            <a:r>
              <a:rPr lang="it-IT" sz="3600" b="1">
                <a:solidFill>
                  <a:srgbClr val="23376F"/>
                </a:solidFill>
                <a:latin typeface="M PLUS Rounded 1c"/>
                <a:ea typeface="M PLUS Rounded 1c"/>
                <a:cs typeface="M PLUS Rounded 1c"/>
                <a:sym typeface="M PLUS Rounded 1c"/>
              </a:rPr>
              <a:t>PSC Packaging Pledge</a:t>
            </a:r>
            <a:endParaRPr sz="3600" b="1">
              <a:solidFill>
                <a:srgbClr val="23376F"/>
              </a:solidFill>
              <a:latin typeface="M PLUS Rounded 1c"/>
              <a:ea typeface="M PLUS Rounded 1c"/>
              <a:cs typeface="M PLUS Rounded 1c"/>
              <a:sym typeface="M PLUS Rounded 1c"/>
            </a:endParaRPr>
          </a:p>
        </p:txBody>
      </p:sp>
      <p:sp>
        <p:nvSpPr>
          <p:cNvPr id="797" name="Google Shape;797;p45"/>
          <p:cNvSpPr txBox="1">
            <a:spLocks noGrp="1"/>
          </p:cNvSpPr>
          <p:nvPr>
            <p:ph type="subTitle" idx="1"/>
          </p:nvPr>
        </p:nvSpPr>
        <p:spPr>
          <a:xfrm>
            <a:off x="710350" y="5649679"/>
            <a:ext cx="5121000" cy="6354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1000"/>
              <a:buNone/>
            </a:pPr>
            <a:r>
              <a:rPr lang="it-IT" sz="2200">
                <a:solidFill>
                  <a:srgbClr val="ADAD3E"/>
                </a:solidFill>
                <a:latin typeface="M PLUS Rounded 1c"/>
                <a:ea typeface="M PLUS Rounded 1c"/>
                <a:cs typeface="M PLUS Rounded 1c"/>
                <a:sym typeface="M PLUS Rounded 1c"/>
              </a:rPr>
              <a:t>The pet industry’s pathway toward </a:t>
            </a:r>
            <a:br>
              <a:rPr lang="it-IT" sz="2200">
                <a:solidFill>
                  <a:srgbClr val="ADAD3E"/>
                </a:solidFill>
                <a:latin typeface="M PLUS Rounded 1c"/>
                <a:ea typeface="M PLUS Rounded 1c"/>
                <a:cs typeface="M PLUS Rounded 1c"/>
                <a:sym typeface="M PLUS Rounded 1c"/>
              </a:rPr>
            </a:br>
            <a:r>
              <a:rPr lang="it-IT" sz="2200">
                <a:solidFill>
                  <a:srgbClr val="ADAD3E"/>
                </a:solidFill>
                <a:latin typeface="M PLUS Rounded 1c"/>
                <a:ea typeface="M PLUS Rounded 1c"/>
                <a:cs typeface="M PLUS Rounded 1c"/>
                <a:sym typeface="M PLUS Rounded 1c"/>
              </a:rPr>
              <a:t>sustainable packaging by 2025</a:t>
            </a:r>
            <a:endParaRPr sz="2200">
              <a:solidFill>
                <a:srgbClr val="ADAD3E"/>
              </a:solidFill>
              <a:latin typeface="M PLUS Rounded 1c"/>
              <a:ea typeface="M PLUS Rounded 1c"/>
              <a:cs typeface="M PLUS Rounded 1c"/>
              <a:sym typeface="M PLUS Rounded 1c"/>
            </a:endParaRPr>
          </a:p>
        </p:txBody>
      </p:sp>
      <p:cxnSp>
        <p:nvCxnSpPr>
          <p:cNvPr id="798" name="Google Shape;798;p45"/>
          <p:cNvCxnSpPr/>
          <p:nvPr/>
        </p:nvCxnSpPr>
        <p:spPr>
          <a:xfrm>
            <a:off x="710350" y="5422029"/>
            <a:ext cx="4473300" cy="0"/>
          </a:xfrm>
          <a:prstGeom prst="straightConnector1">
            <a:avLst/>
          </a:prstGeom>
          <a:noFill/>
          <a:ln w="9525" cap="flat" cmpd="sng">
            <a:solidFill>
              <a:srgbClr val="4968AA"/>
            </a:solidFill>
            <a:prstDash val="solid"/>
            <a:round/>
            <a:headEnd type="none" w="sm" len="sm"/>
            <a:tailEnd type="none" w="sm" len="sm"/>
          </a:ln>
        </p:spPr>
      </p:cxnSp>
      <p:sp>
        <p:nvSpPr>
          <p:cNvPr id="799" name="Google Shape;799;p45"/>
          <p:cNvSpPr/>
          <p:nvPr/>
        </p:nvSpPr>
        <p:spPr>
          <a:xfrm>
            <a:off x="-19600" y="6760900"/>
            <a:ext cx="9163500" cy="97200"/>
          </a:xfrm>
          <a:prstGeom prst="rect">
            <a:avLst/>
          </a:prstGeom>
          <a:solidFill>
            <a:srgbClr val="ADAD3E"/>
          </a:solidFill>
          <a:ln>
            <a:noFill/>
          </a:ln>
        </p:spPr>
        <p:txBody>
          <a:bodyPr spcFirstLastPara="1" wrap="square" lIns="101575" tIns="101575" rIns="101575" bIns="10157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00" name="Google Shape;800;p45"/>
          <p:cNvPicPr preferRelativeResize="0"/>
          <p:nvPr/>
        </p:nvPicPr>
        <p:blipFill rotWithShape="1">
          <a:blip r:embed="rId3">
            <a:alphaModFix/>
          </a:blip>
          <a:srcRect/>
          <a:stretch/>
        </p:blipFill>
        <p:spPr>
          <a:xfrm>
            <a:off x="5992575" y="649833"/>
            <a:ext cx="2697600" cy="824650"/>
          </a:xfrm>
          <a:prstGeom prst="rect">
            <a:avLst/>
          </a:prstGeom>
          <a:noFill/>
          <a:ln>
            <a:noFill/>
          </a:ln>
        </p:spPr>
      </p:pic>
      <p:pic>
        <p:nvPicPr>
          <p:cNvPr id="801" name="Google Shape;801;p45"/>
          <p:cNvPicPr preferRelativeResize="0"/>
          <p:nvPr/>
        </p:nvPicPr>
        <p:blipFill rotWithShape="1">
          <a:blip r:embed="rId4">
            <a:alphaModFix/>
          </a:blip>
          <a:srcRect l="9717" t="11480" r="6578"/>
          <a:stretch/>
        </p:blipFill>
        <p:spPr>
          <a:xfrm>
            <a:off x="5699950" y="2039101"/>
            <a:ext cx="3293650" cy="4643973"/>
          </a:xfrm>
          <a:prstGeom prst="rect">
            <a:avLst/>
          </a:prstGeom>
          <a:noFill/>
          <a:ln>
            <a:noFill/>
          </a:ln>
        </p:spPr>
      </p:pic>
      <p:sp>
        <p:nvSpPr>
          <p:cNvPr id="802" name="Google Shape;802;p45"/>
          <p:cNvSpPr txBox="1"/>
          <p:nvPr/>
        </p:nvSpPr>
        <p:spPr>
          <a:xfrm>
            <a:off x="1066475" y="1881733"/>
            <a:ext cx="5177100" cy="1790700"/>
          </a:xfrm>
          <a:prstGeom prst="rect">
            <a:avLst/>
          </a:prstGeom>
          <a:noFill/>
          <a:ln>
            <a:noFill/>
          </a:ln>
        </p:spPr>
        <p:txBody>
          <a:bodyPr spcFirstLastPara="1" wrap="square" lIns="101575" tIns="101575" rIns="101575" bIns="10157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it-IT" sz="2800" b="0" i="0" u="none" strike="noStrike" cap="none">
                <a:solidFill>
                  <a:srgbClr val="000000"/>
                </a:solidFill>
                <a:latin typeface="Arial"/>
                <a:ea typeface="Arial"/>
                <a:cs typeface="Arial"/>
                <a:sym typeface="Arial"/>
              </a:rPr>
              <a:t>“</a:t>
            </a:r>
            <a:r>
              <a:rPr lang="it-IT" sz="2500" b="1" i="0" u="none" strike="noStrike" cap="none">
                <a:solidFill>
                  <a:srgbClr val="000000"/>
                </a:solidFill>
                <a:latin typeface="Arial"/>
                <a:ea typeface="Arial"/>
                <a:cs typeface="Arial"/>
                <a:sym typeface="Arial"/>
              </a:rPr>
              <a:t>We commit to transitioning toward recyclable, refillable and compostable packaging by 2025”</a:t>
            </a:r>
            <a:endParaRPr sz="2500" b="1"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46"/>
          <p:cNvSpPr/>
          <p:nvPr/>
        </p:nvSpPr>
        <p:spPr>
          <a:xfrm>
            <a:off x="-19600" y="0"/>
            <a:ext cx="9163500" cy="6858000"/>
          </a:xfrm>
          <a:prstGeom prst="rect">
            <a:avLst/>
          </a:prstGeom>
          <a:solidFill>
            <a:srgbClr val="4968AA"/>
          </a:solidFill>
          <a:ln>
            <a:noFill/>
          </a:ln>
        </p:spPr>
        <p:txBody>
          <a:bodyPr spcFirstLastPara="1" wrap="square" lIns="101575" tIns="101575" rIns="101575" bIns="101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p46"/>
          <p:cNvSpPr txBox="1">
            <a:spLocks noGrp="1"/>
          </p:cNvSpPr>
          <p:nvPr>
            <p:ph type="ctrTitle"/>
          </p:nvPr>
        </p:nvSpPr>
        <p:spPr>
          <a:xfrm>
            <a:off x="1994300" y="719700"/>
            <a:ext cx="5135700" cy="722400"/>
          </a:xfrm>
          <a:prstGeom prst="rect">
            <a:avLst/>
          </a:prstGeom>
          <a:noFill/>
          <a:ln>
            <a:noFill/>
          </a:ln>
        </p:spPr>
        <p:txBody>
          <a:bodyPr spcFirstLastPara="1" wrap="square" lIns="0" tIns="0" rIns="0" bIns="0" anchor="b" anchorCtr="0">
            <a:noAutofit/>
          </a:bodyPr>
          <a:lstStyle/>
          <a:p>
            <a:pPr marL="0" lvl="0" indent="0" algn="ctr" rtl="0">
              <a:lnSpc>
                <a:spcPct val="100000"/>
              </a:lnSpc>
              <a:spcBef>
                <a:spcPts val="0"/>
              </a:spcBef>
              <a:spcAft>
                <a:spcPts val="0"/>
              </a:spcAft>
              <a:buSzPts val="1100"/>
              <a:buNone/>
            </a:pPr>
            <a:r>
              <a:rPr lang="it-IT" sz="3600" b="1">
                <a:solidFill>
                  <a:schemeClr val="lt1"/>
                </a:solidFill>
                <a:latin typeface="M PLUS Rounded 1c"/>
                <a:ea typeface="M PLUS Rounded 1c"/>
                <a:cs typeface="M PLUS Rounded 1c"/>
                <a:sym typeface="M PLUS Rounded 1c"/>
              </a:rPr>
              <a:t>SIGNATORY BENEFITS</a:t>
            </a:r>
            <a:endParaRPr sz="3600" b="1">
              <a:solidFill>
                <a:schemeClr val="lt1"/>
              </a:solidFill>
              <a:latin typeface="M PLUS Rounded 1c"/>
              <a:ea typeface="M PLUS Rounded 1c"/>
              <a:cs typeface="M PLUS Rounded 1c"/>
              <a:sym typeface="M PLUS Rounded 1c"/>
            </a:endParaRPr>
          </a:p>
        </p:txBody>
      </p:sp>
      <p:sp>
        <p:nvSpPr>
          <p:cNvPr id="809" name="Google Shape;809;p46"/>
          <p:cNvSpPr txBox="1"/>
          <p:nvPr/>
        </p:nvSpPr>
        <p:spPr>
          <a:xfrm>
            <a:off x="779000" y="2243494"/>
            <a:ext cx="578100" cy="4080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700"/>
              <a:buFont typeface="Arial"/>
              <a:buNone/>
            </a:pPr>
            <a:r>
              <a:rPr lang="it-IT" sz="2700" b="1" i="0" u="none" strike="noStrike" cap="none">
                <a:solidFill>
                  <a:schemeClr val="lt1"/>
                </a:solidFill>
                <a:latin typeface="M PLUS Rounded 1c"/>
                <a:ea typeface="M PLUS Rounded 1c"/>
                <a:cs typeface="M PLUS Rounded 1c"/>
                <a:sym typeface="M PLUS Rounded 1c"/>
              </a:rPr>
              <a:t>01</a:t>
            </a:r>
            <a:endParaRPr sz="2700" b="1" i="0" u="none" strike="noStrike" cap="none">
              <a:solidFill>
                <a:schemeClr val="lt1"/>
              </a:solidFill>
              <a:latin typeface="M PLUS Rounded 1c"/>
              <a:ea typeface="M PLUS Rounded 1c"/>
              <a:cs typeface="M PLUS Rounded 1c"/>
              <a:sym typeface="M PLUS Rounded 1c"/>
            </a:endParaRPr>
          </a:p>
        </p:txBody>
      </p:sp>
      <p:sp>
        <p:nvSpPr>
          <p:cNvPr id="810" name="Google Shape;810;p46"/>
          <p:cNvSpPr txBox="1"/>
          <p:nvPr/>
        </p:nvSpPr>
        <p:spPr>
          <a:xfrm>
            <a:off x="1313225" y="2277894"/>
            <a:ext cx="2688600" cy="279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lt1"/>
                </a:solidFill>
                <a:latin typeface="M PLUS Rounded 1c"/>
                <a:ea typeface="M PLUS Rounded 1c"/>
                <a:cs typeface="M PLUS Rounded 1c"/>
                <a:sym typeface="M PLUS Rounded 1c"/>
              </a:rPr>
              <a:t>Packaging Benchmarking and Reporting Tools</a:t>
            </a:r>
            <a:endParaRPr sz="1500" b="0" i="0" u="none" strike="noStrike" cap="none">
              <a:solidFill>
                <a:schemeClr val="lt1"/>
              </a:solidFill>
              <a:latin typeface="M PLUS Rounded 1c"/>
              <a:ea typeface="M PLUS Rounded 1c"/>
              <a:cs typeface="M PLUS Rounded 1c"/>
              <a:sym typeface="M PLUS Rounded 1c"/>
            </a:endParaRPr>
          </a:p>
        </p:txBody>
      </p:sp>
      <p:sp>
        <p:nvSpPr>
          <p:cNvPr id="811" name="Google Shape;811;p46"/>
          <p:cNvSpPr txBox="1"/>
          <p:nvPr/>
        </p:nvSpPr>
        <p:spPr>
          <a:xfrm>
            <a:off x="779000" y="2966142"/>
            <a:ext cx="578100" cy="4080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700"/>
              <a:buFont typeface="Arial"/>
              <a:buNone/>
            </a:pPr>
            <a:r>
              <a:rPr lang="it-IT" sz="2700" b="1" i="0" u="none" strike="noStrike" cap="none">
                <a:solidFill>
                  <a:schemeClr val="lt1"/>
                </a:solidFill>
                <a:latin typeface="M PLUS Rounded 1c"/>
                <a:ea typeface="M PLUS Rounded 1c"/>
                <a:cs typeface="M PLUS Rounded 1c"/>
                <a:sym typeface="M PLUS Rounded 1c"/>
              </a:rPr>
              <a:t>02</a:t>
            </a:r>
            <a:endParaRPr sz="2700" b="1" i="0" u="none" strike="noStrike" cap="none">
              <a:solidFill>
                <a:schemeClr val="lt1"/>
              </a:solidFill>
              <a:latin typeface="M PLUS Rounded 1c"/>
              <a:ea typeface="M PLUS Rounded 1c"/>
              <a:cs typeface="M PLUS Rounded 1c"/>
              <a:sym typeface="M PLUS Rounded 1c"/>
            </a:endParaRPr>
          </a:p>
        </p:txBody>
      </p:sp>
      <p:sp>
        <p:nvSpPr>
          <p:cNvPr id="812" name="Google Shape;812;p46"/>
          <p:cNvSpPr txBox="1"/>
          <p:nvPr/>
        </p:nvSpPr>
        <p:spPr>
          <a:xfrm>
            <a:off x="1313225" y="3102142"/>
            <a:ext cx="2688600" cy="279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lt1"/>
                </a:solidFill>
                <a:latin typeface="M PLUS Rounded 1c"/>
                <a:ea typeface="M PLUS Rounded 1c"/>
                <a:cs typeface="M PLUS Rounded 1c"/>
                <a:sym typeface="M PLUS Rounded 1c"/>
              </a:rPr>
              <a:t>Business Case Support</a:t>
            </a:r>
            <a:endParaRPr sz="1500" b="0" i="0" u="none" strike="noStrike" cap="none">
              <a:solidFill>
                <a:schemeClr val="lt1"/>
              </a:solidFill>
              <a:latin typeface="M PLUS Rounded 1c"/>
              <a:ea typeface="M PLUS Rounded 1c"/>
              <a:cs typeface="M PLUS Rounded 1c"/>
              <a:sym typeface="M PLUS Rounded 1c"/>
            </a:endParaRPr>
          </a:p>
        </p:txBody>
      </p:sp>
      <p:sp>
        <p:nvSpPr>
          <p:cNvPr id="813" name="Google Shape;813;p46"/>
          <p:cNvSpPr txBox="1"/>
          <p:nvPr/>
        </p:nvSpPr>
        <p:spPr>
          <a:xfrm>
            <a:off x="779000" y="3688790"/>
            <a:ext cx="578100" cy="4080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700"/>
              <a:buFont typeface="Arial"/>
              <a:buNone/>
            </a:pPr>
            <a:r>
              <a:rPr lang="it-IT" sz="2700" b="1" i="0" u="none" strike="noStrike" cap="none">
                <a:solidFill>
                  <a:schemeClr val="lt1"/>
                </a:solidFill>
                <a:latin typeface="M PLUS Rounded 1c"/>
                <a:ea typeface="M PLUS Rounded 1c"/>
                <a:cs typeface="M PLUS Rounded 1c"/>
                <a:sym typeface="M PLUS Rounded 1c"/>
              </a:rPr>
              <a:t>03</a:t>
            </a:r>
            <a:endParaRPr sz="2700" b="1" i="0" u="none" strike="noStrike" cap="none">
              <a:solidFill>
                <a:schemeClr val="lt1"/>
              </a:solidFill>
              <a:latin typeface="M PLUS Rounded 1c"/>
              <a:ea typeface="M PLUS Rounded 1c"/>
              <a:cs typeface="M PLUS Rounded 1c"/>
              <a:sym typeface="M PLUS Rounded 1c"/>
            </a:endParaRPr>
          </a:p>
        </p:txBody>
      </p:sp>
      <p:sp>
        <p:nvSpPr>
          <p:cNvPr id="814" name="Google Shape;814;p46"/>
          <p:cNvSpPr txBox="1"/>
          <p:nvPr/>
        </p:nvSpPr>
        <p:spPr>
          <a:xfrm>
            <a:off x="1313225" y="3723190"/>
            <a:ext cx="2688600" cy="279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lt1"/>
                </a:solidFill>
                <a:latin typeface="M PLUS Rounded 1c"/>
                <a:ea typeface="M PLUS Rounded 1c"/>
                <a:cs typeface="M PLUS Rounded 1c"/>
                <a:sym typeface="M PLUS Rounded 1c"/>
              </a:rPr>
              <a:t>Legislative Updates and Fee Calculator</a:t>
            </a:r>
            <a:endParaRPr sz="1500" b="0" i="0" u="none" strike="noStrike" cap="none">
              <a:solidFill>
                <a:schemeClr val="lt1"/>
              </a:solidFill>
              <a:latin typeface="M PLUS Rounded 1c"/>
              <a:ea typeface="M PLUS Rounded 1c"/>
              <a:cs typeface="M PLUS Rounded 1c"/>
              <a:sym typeface="M PLUS Rounded 1c"/>
            </a:endParaRPr>
          </a:p>
        </p:txBody>
      </p:sp>
      <p:sp>
        <p:nvSpPr>
          <p:cNvPr id="815" name="Google Shape;815;p46"/>
          <p:cNvSpPr txBox="1"/>
          <p:nvPr/>
        </p:nvSpPr>
        <p:spPr>
          <a:xfrm>
            <a:off x="1389425" y="4649037"/>
            <a:ext cx="2688600" cy="279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M PLUS Rounded 1c"/>
              <a:ea typeface="M PLUS Rounded 1c"/>
              <a:cs typeface="M PLUS Rounded 1c"/>
              <a:sym typeface="M PLUS Rounded 1c"/>
            </a:endParaRPr>
          </a:p>
        </p:txBody>
      </p:sp>
      <p:sp>
        <p:nvSpPr>
          <p:cNvPr id="816" name="Google Shape;816;p46"/>
          <p:cNvSpPr txBox="1"/>
          <p:nvPr/>
        </p:nvSpPr>
        <p:spPr>
          <a:xfrm>
            <a:off x="1389425" y="5377304"/>
            <a:ext cx="2688600" cy="279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M PLUS Rounded 1c"/>
              <a:ea typeface="M PLUS Rounded 1c"/>
              <a:cs typeface="M PLUS Rounded 1c"/>
              <a:sym typeface="M PLUS Rounded 1c"/>
            </a:endParaRPr>
          </a:p>
        </p:txBody>
      </p:sp>
      <p:sp>
        <p:nvSpPr>
          <p:cNvPr id="817" name="Google Shape;817;p46"/>
          <p:cNvSpPr txBox="1"/>
          <p:nvPr/>
        </p:nvSpPr>
        <p:spPr>
          <a:xfrm>
            <a:off x="764800" y="4455128"/>
            <a:ext cx="578100" cy="4080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700"/>
              <a:buFont typeface="Arial"/>
              <a:buNone/>
            </a:pPr>
            <a:r>
              <a:rPr lang="it-IT" sz="2700" b="1" i="0" u="none" strike="noStrike" cap="none">
                <a:solidFill>
                  <a:schemeClr val="lt1"/>
                </a:solidFill>
                <a:latin typeface="M PLUS Rounded 1c"/>
                <a:ea typeface="M PLUS Rounded 1c"/>
                <a:cs typeface="M PLUS Rounded 1c"/>
                <a:sym typeface="M PLUS Rounded 1c"/>
              </a:rPr>
              <a:t>04</a:t>
            </a:r>
            <a:endParaRPr sz="2700" b="1" i="0" u="none" strike="noStrike" cap="none">
              <a:solidFill>
                <a:schemeClr val="lt1"/>
              </a:solidFill>
              <a:latin typeface="M PLUS Rounded 1c"/>
              <a:ea typeface="M PLUS Rounded 1c"/>
              <a:cs typeface="M PLUS Rounded 1c"/>
              <a:sym typeface="M PLUS Rounded 1c"/>
            </a:endParaRPr>
          </a:p>
        </p:txBody>
      </p:sp>
      <p:sp>
        <p:nvSpPr>
          <p:cNvPr id="818" name="Google Shape;818;p46"/>
          <p:cNvSpPr txBox="1"/>
          <p:nvPr/>
        </p:nvSpPr>
        <p:spPr>
          <a:xfrm>
            <a:off x="1313225" y="4489528"/>
            <a:ext cx="2688600" cy="279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lt1"/>
                </a:solidFill>
                <a:latin typeface="M PLUS Rounded 1c"/>
                <a:ea typeface="M PLUS Rounded 1c"/>
                <a:cs typeface="M PLUS Rounded 1c"/>
                <a:sym typeface="M PLUS Rounded 1c"/>
              </a:rPr>
              <a:t>Signatory Badge and Digital Assets</a:t>
            </a:r>
            <a:endParaRPr sz="1500" b="0" i="0" u="none" strike="noStrike" cap="none">
              <a:solidFill>
                <a:schemeClr val="lt1"/>
              </a:solidFill>
              <a:latin typeface="M PLUS Rounded 1c"/>
              <a:ea typeface="M PLUS Rounded 1c"/>
              <a:cs typeface="M PLUS Rounded 1c"/>
              <a:sym typeface="M PLUS Rounded 1c"/>
            </a:endParaRPr>
          </a:p>
        </p:txBody>
      </p:sp>
      <p:sp>
        <p:nvSpPr>
          <p:cNvPr id="819" name="Google Shape;819;p46"/>
          <p:cNvSpPr txBox="1"/>
          <p:nvPr/>
        </p:nvSpPr>
        <p:spPr>
          <a:xfrm>
            <a:off x="764800" y="5177775"/>
            <a:ext cx="578100" cy="4080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700"/>
              <a:buFont typeface="Arial"/>
              <a:buNone/>
            </a:pPr>
            <a:r>
              <a:rPr lang="it-IT" sz="2700" b="1" i="0" u="none" strike="noStrike" cap="none">
                <a:solidFill>
                  <a:schemeClr val="lt1"/>
                </a:solidFill>
                <a:latin typeface="M PLUS Rounded 1c"/>
                <a:ea typeface="M PLUS Rounded 1c"/>
                <a:cs typeface="M PLUS Rounded 1c"/>
                <a:sym typeface="M PLUS Rounded 1c"/>
              </a:rPr>
              <a:t>05</a:t>
            </a:r>
            <a:endParaRPr sz="2700" b="1" i="0" u="none" strike="noStrike" cap="none">
              <a:solidFill>
                <a:schemeClr val="lt1"/>
              </a:solidFill>
              <a:latin typeface="M PLUS Rounded 1c"/>
              <a:ea typeface="M PLUS Rounded 1c"/>
              <a:cs typeface="M PLUS Rounded 1c"/>
              <a:sym typeface="M PLUS Rounded 1c"/>
            </a:endParaRPr>
          </a:p>
        </p:txBody>
      </p:sp>
      <p:sp>
        <p:nvSpPr>
          <p:cNvPr id="820" name="Google Shape;820;p46"/>
          <p:cNvSpPr txBox="1"/>
          <p:nvPr/>
        </p:nvSpPr>
        <p:spPr>
          <a:xfrm>
            <a:off x="1313225" y="5313775"/>
            <a:ext cx="2688600" cy="279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lt1"/>
                </a:solidFill>
                <a:latin typeface="M PLUS Rounded 1c"/>
                <a:ea typeface="M PLUS Rounded 1c"/>
                <a:cs typeface="M PLUS Rounded 1c"/>
                <a:sym typeface="M PLUS Rounded 1c"/>
              </a:rPr>
              <a:t>Peer Working Groups</a:t>
            </a:r>
            <a:endParaRPr sz="1500" b="0" i="0" u="none" strike="noStrike" cap="none">
              <a:solidFill>
                <a:schemeClr val="lt1"/>
              </a:solidFill>
              <a:latin typeface="M PLUS Rounded 1c"/>
              <a:ea typeface="M PLUS Rounded 1c"/>
              <a:cs typeface="M PLUS Rounded 1c"/>
              <a:sym typeface="M PLUS Rounded 1c"/>
            </a:endParaRPr>
          </a:p>
        </p:txBody>
      </p:sp>
      <p:sp>
        <p:nvSpPr>
          <p:cNvPr id="821" name="Google Shape;821;p46"/>
          <p:cNvSpPr txBox="1"/>
          <p:nvPr/>
        </p:nvSpPr>
        <p:spPr>
          <a:xfrm>
            <a:off x="764800" y="5900423"/>
            <a:ext cx="578100" cy="4080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700"/>
              <a:buFont typeface="Arial"/>
              <a:buNone/>
            </a:pPr>
            <a:r>
              <a:rPr lang="it-IT" sz="2700" b="1" i="0" u="none" strike="noStrike" cap="none">
                <a:solidFill>
                  <a:schemeClr val="lt1"/>
                </a:solidFill>
                <a:latin typeface="M PLUS Rounded 1c"/>
                <a:ea typeface="M PLUS Rounded 1c"/>
                <a:cs typeface="M PLUS Rounded 1c"/>
                <a:sym typeface="M PLUS Rounded 1c"/>
              </a:rPr>
              <a:t>06</a:t>
            </a:r>
            <a:endParaRPr sz="2700" b="1" i="0" u="none" strike="noStrike" cap="none">
              <a:solidFill>
                <a:schemeClr val="lt1"/>
              </a:solidFill>
              <a:latin typeface="M PLUS Rounded 1c"/>
              <a:ea typeface="M PLUS Rounded 1c"/>
              <a:cs typeface="M PLUS Rounded 1c"/>
              <a:sym typeface="M PLUS Rounded 1c"/>
            </a:endParaRPr>
          </a:p>
        </p:txBody>
      </p:sp>
      <p:sp>
        <p:nvSpPr>
          <p:cNvPr id="822" name="Google Shape;822;p46"/>
          <p:cNvSpPr txBox="1"/>
          <p:nvPr/>
        </p:nvSpPr>
        <p:spPr>
          <a:xfrm>
            <a:off x="1313225" y="5934823"/>
            <a:ext cx="2688600" cy="279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lt1"/>
                </a:solidFill>
                <a:latin typeface="M PLUS Rounded 1c"/>
                <a:ea typeface="M PLUS Rounded 1c"/>
                <a:cs typeface="M PLUS Rounded 1c"/>
                <a:sym typeface="M PLUS Rounded 1c"/>
              </a:rPr>
              <a:t>Supplier Marketplace</a:t>
            </a:r>
            <a:endParaRPr sz="1500" b="0" i="0" u="none" strike="noStrike" cap="none">
              <a:solidFill>
                <a:schemeClr val="lt1"/>
              </a:solidFill>
              <a:latin typeface="M PLUS Rounded 1c"/>
              <a:ea typeface="M PLUS Rounded 1c"/>
              <a:cs typeface="M PLUS Rounded 1c"/>
              <a:sym typeface="M PLUS Rounded 1c"/>
            </a:endParaRPr>
          </a:p>
        </p:txBody>
      </p:sp>
      <p:sp>
        <p:nvSpPr>
          <p:cNvPr id="823" name="Google Shape;823;p46"/>
          <p:cNvSpPr txBox="1">
            <a:spLocks noGrp="1"/>
          </p:cNvSpPr>
          <p:nvPr>
            <p:ph type="sldNum" idx="12"/>
          </p:nvPr>
        </p:nvSpPr>
        <p:spPr>
          <a:xfrm>
            <a:off x="22593221" y="16580326"/>
            <a:ext cx="1463100" cy="1399800"/>
          </a:xfrm>
          <a:prstGeom prst="rect">
            <a:avLst/>
          </a:prstGeom>
          <a:noFill/>
          <a:ln>
            <a:noFill/>
          </a:ln>
        </p:spPr>
        <p:txBody>
          <a:bodyPr spcFirstLastPara="1" wrap="square" lIns="101575" tIns="101575" rIns="101575" bIns="101575" anchor="ctr" anchorCtr="0">
            <a:normAutofit/>
          </a:bodyPr>
          <a:lstStyle/>
          <a:p>
            <a:pPr marL="0" lvl="0" indent="0" algn="r" rtl="0">
              <a:lnSpc>
                <a:spcPct val="100000"/>
              </a:lnSpc>
              <a:spcBef>
                <a:spcPts val="0"/>
              </a:spcBef>
              <a:spcAft>
                <a:spcPts val="0"/>
              </a:spcAft>
              <a:buSzPts val="1100"/>
              <a:buNone/>
            </a:pPr>
            <a:fld id="{00000000-1234-1234-1234-123412341234}" type="slidenum">
              <a:rPr lang="it-IT"/>
              <a:t>45</a:t>
            </a:fld>
            <a:endParaRPr/>
          </a:p>
        </p:txBody>
      </p:sp>
      <p:cxnSp>
        <p:nvCxnSpPr>
          <p:cNvPr id="824" name="Google Shape;824;p46"/>
          <p:cNvCxnSpPr/>
          <p:nvPr/>
        </p:nvCxnSpPr>
        <p:spPr>
          <a:xfrm>
            <a:off x="4491500" y="2479181"/>
            <a:ext cx="0" cy="3359400"/>
          </a:xfrm>
          <a:prstGeom prst="straightConnector1">
            <a:avLst/>
          </a:prstGeom>
          <a:noFill/>
          <a:ln w="9525" cap="flat" cmpd="sng">
            <a:solidFill>
              <a:srgbClr val="23376F"/>
            </a:solidFill>
            <a:prstDash val="solid"/>
            <a:round/>
            <a:headEnd type="none" w="sm" len="sm"/>
            <a:tailEnd type="none" w="sm" len="sm"/>
          </a:ln>
        </p:spPr>
      </p:cxnSp>
      <p:pic>
        <p:nvPicPr>
          <p:cNvPr id="825" name="Google Shape;825;p46"/>
          <p:cNvPicPr preferRelativeResize="0"/>
          <p:nvPr/>
        </p:nvPicPr>
        <p:blipFill rotWithShape="1">
          <a:blip r:embed="rId3">
            <a:alphaModFix/>
          </a:blip>
          <a:srcRect/>
          <a:stretch/>
        </p:blipFill>
        <p:spPr>
          <a:xfrm>
            <a:off x="4305025" y="1676300"/>
            <a:ext cx="372950" cy="272150"/>
          </a:xfrm>
          <a:prstGeom prst="rect">
            <a:avLst/>
          </a:prstGeom>
          <a:noFill/>
          <a:ln>
            <a:noFill/>
          </a:ln>
        </p:spPr>
      </p:pic>
      <p:pic>
        <p:nvPicPr>
          <p:cNvPr id="826" name="Google Shape;826;p46"/>
          <p:cNvPicPr preferRelativeResize="0"/>
          <p:nvPr/>
        </p:nvPicPr>
        <p:blipFill rotWithShape="1">
          <a:blip r:embed="rId4">
            <a:alphaModFix/>
          </a:blip>
          <a:srcRect/>
          <a:stretch/>
        </p:blipFill>
        <p:spPr>
          <a:xfrm>
            <a:off x="5026451" y="1781193"/>
            <a:ext cx="3547827" cy="354782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30"/>
        <p:cNvGrpSpPr/>
        <p:nvPr/>
      </p:nvGrpSpPr>
      <p:grpSpPr>
        <a:xfrm>
          <a:off x="0" y="0"/>
          <a:ext cx="0" cy="0"/>
          <a:chOff x="0" y="0"/>
          <a:chExt cx="0" cy="0"/>
        </a:xfrm>
      </p:grpSpPr>
      <p:sp>
        <p:nvSpPr>
          <p:cNvPr id="831" name="Google Shape;831;p47"/>
          <p:cNvSpPr/>
          <p:nvPr/>
        </p:nvSpPr>
        <p:spPr>
          <a:xfrm>
            <a:off x="2140362" y="150727"/>
            <a:ext cx="2046900" cy="995400"/>
          </a:xfrm>
          <a:prstGeom prst="rect">
            <a:avLst/>
          </a:prstGeom>
          <a:solidFill>
            <a:srgbClr val="FFFFFF"/>
          </a:solidFill>
          <a:ln w="25400" cap="flat" cmpd="sng">
            <a:solidFill>
              <a:schemeClr val="accent1"/>
            </a:solidFill>
            <a:prstDash val="solid"/>
            <a:round/>
            <a:headEnd type="none" w="sm" len="sm"/>
            <a:tailEnd type="none" w="sm" len="sm"/>
          </a:ln>
        </p:spPr>
        <p:txBody>
          <a:bodyPr spcFirstLastPara="1" wrap="square" lIns="21175" tIns="21175" rIns="21175" bIns="21175" anchor="ctr" anchorCtr="0">
            <a:noAutofit/>
          </a:bodyPr>
          <a:lstStyle/>
          <a:p>
            <a:pPr marL="0" marR="0" lvl="0" indent="0" algn="ctr" rtl="0">
              <a:lnSpc>
                <a:spcPct val="100000"/>
              </a:lnSpc>
              <a:spcBef>
                <a:spcPts val="0"/>
              </a:spcBef>
              <a:spcAft>
                <a:spcPts val="0"/>
              </a:spcAft>
              <a:buClr>
                <a:srgbClr val="5E5E5E"/>
              </a:buClr>
              <a:buSzPts val="1000"/>
              <a:buFont typeface="Helvetica Neue"/>
              <a:buNone/>
            </a:pPr>
            <a:endParaRPr sz="1000" b="0" i="0" u="none" strike="noStrike" cap="none">
              <a:solidFill>
                <a:srgbClr val="5E5E5E"/>
              </a:solidFill>
              <a:latin typeface="Helvetica Neue"/>
              <a:ea typeface="Helvetica Neue"/>
              <a:cs typeface="Helvetica Neue"/>
              <a:sym typeface="Helvetica Neue"/>
            </a:endParaRPr>
          </a:p>
        </p:txBody>
      </p:sp>
      <p:sp>
        <p:nvSpPr>
          <p:cNvPr id="832" name="Google Shape;832;p47"/>
          <p:cNvSpPr/>
          <p:nvPr/>
        </p:nvSpPr>
        <p:spPr>
          <a:xfrm>
            <a:off x="3740562" y="1827127"/>
            <a:ext cx="2046900" cy="995400"/>
          </a:xfrm>
          <a:prstGeom prst="rect">
            <a:avLst/>
          </a:prstGeom>
          <a:solidFill>
            <a:srgbClr val="FFFFFF"/>
          </a:solidFill>
          <a:ln w="25400" cap="flat" cmpd="sng">
            <a:solidFill>
              <a:schemeClr val="accent1"/>
            </a:solidFill>
            <a:prstDash val="solid"/>
            <a:round/>
            <a:headEnd type="none" w="sm" len="sm"/>
            <a:tailEnd type="none" w="sm" len="sm"/>
          </a:ln>
        </p:spPr>
        <p:txBody>
          <a:bodyPr spcFirstLastPara="1" wrap="square" lIns="21175" tIns="21175" rIns="21175" bIns="21175" anchor="ctr" anchorCtr="0">
            <a:noAutofit/>
          </a:bodyPr>
          <a:lstStyle/>
          <a:p>
            <a:pPr marL="0" marR="0" lvl="0" indent="0" algn="ctr" rtl="0">
              <a:lnSpc>
                <a:spcPct val="100000"/>
              </a:lnSpc>
              <a:spcBef>
                <a:spcPts val="0"/>
              </a:spcBef>
              <a:spcAft>
                <a:spcPts val="0"/>
              </a:spcAft>
              <a:buClr>
                <a:srgbClr val="5E5E5E"/>
              </a:buClr>
              <a:buSzPts val="1000"/>
              <a:buFont typeface="Helvetica Neue"/>
              <a:buNone/>
            </a:pPr>
            <a:endParaRPr sz="1000" b="0" i="0" u="none" strike="noStrike" cap="none">
              <a:solidFill>
                <a:srgbClr val="5E5E5E"/>
              </a:solidFill>
              <a:latin typeface="Helvetica Neue"/>
              <a:ea typeface="Helvetica Neue"/>
              <a:cs typeface="Helvetica Neue"/>
              <a:sym typeface="Helvetica Neue"/>
            </a:endParaRPr>
          </a:p>
        </p:txBody>
      </p:sp>
      <p:pic>
        <p:nvPicPr>
          <p:cNvPr id="833" name="Google Shape;833;p47"/>
          <p:cNvPicPr preferRelativeResize="0"/>
          <p:nvPr/>
        </p:nvPicPr>
        <p:blipFill rotWithShape="1">
          <a:blip r:embed="rId3">
            <a:alphaModFix/>
          </a:blip>
          <a:srcRect/>
          <a:stretch/>
        </p:blipFill>
        <p:spPr>
          <a:xfrm>
            <a:off x="645819" y="5483477"/>
            <a:ext cx="1719791" cy="1177800"/>
          </a:xfrm>
          <a:prstGeom prst="rect">
            <a:avLst/>
          </a:prstGeom>
          <a:noFill/>
          <a:ln>
            <a:noFill/>
          </a:ln>
        </p:spPr>
      </p:pic>
      <p:pic>
        <p:nvPicPr>
          <p:cNvPr id="834" name="Google Shape;834;p47" descr="b88651e7fc1e27e6f602d1edf6e16c54.png"/>
          <p:cNvPicPr preferRelativeResize="0"/>
          <p:nvPr/>
        </p:nvPicPr>
        <p:blipFill rotWithShape="1">
          <a:blip r:embed="rId4">
            <a:alphaModFix/>
          </a:blip>
          <a:srcRect/>
          <a:stretch/>
        </p:blipFill>
        <p:spPr>
          <a:xfrm>
            <a:off x="0" y="5483475"/>
            <a:ext cx="9143999" cy="1374525"/>
          </a:xfrm>
          <a:prstGeom prst="rect">
            <a:avLst/>
          </a:prstGeom>
          <a:noFill/>
          <a:ln>
            <a:noFill/>
          </a:ln>
        </p:spPr>
      </p:pic>
      <p:pic>
        <p:nvPicPr>
          <p:cNvPr id="835" name="Google Shape;835;p47" descr="5f36e17aa6dc4.image.png"/>
          <p:cNvPicPr preferRelativeResize="0"/>
          <p:nvPr/>
        </p:nvPicPr>
        <p:blipFill rotWithShape="1">
          <a:blip r:embed="rId5">
            <a:alphaModFix/>
          </a:blip>
          <a:srcRect/>
          <a:stretch/>
        </p:blipFill>
        <p:spPr>
          <a:xfrm>
            <a:off x="6564178" y="5208872"/>
            <a:ext cx="2198825" cy="1649129"/>
          </a:xfrm>
          <a:prstGeom prst="rect">
            <a:avLst/>
          </a:prstGeom>
          <a:noFill/>
          <a:ln>
            <a:noFill/>
          </a:ln>
        </p:spPr>
      </p:pic>
      <p:pic>
        <p:nvPicPr>
          <p:cNvPr id="836" name="Google Shape;836;p47"/>
          <p:cNvPicPr preferRelativeResize="0"/>
          <p:nvPr/>
        </p:nvPicPr>
        <p:blipFill rotWithShape="1">
          <a:blip r:embed="rId3">
            <a:alphaModFix/>
          </a:blip>
          <a:srcRect/>
          <a:stretch/>
        </p:blipFill>
        <p:spPr>
          <a:xfrm>
            <a:off x="645819" y="5483477"/>
            <a:ext cx="1719791" cy="1177800"/>
          </a:xfrm>
          <a:prstGeom prst="rect">
            <a:avLst/>
          </a:prstGeom>
          <a:noFill/>
          <a:ln>
            <a:noFill/>
          </a:ln>
        </p:spPr>
      </p:pic>
      <p:pic>
        <p:nvPicPr>
          <p:cNvPr id="837" name="Google Shape;837;p47" descr="SDGAM_FB-LI.png"/>
          <p:cNvPicPr preferRelativeResize="0"/>
          <p:nvPr/>
        </p:nvPicPr>
        <p:blipFill rotWithShape="1">
          <a:blip r:embed="rId6">
            <a:alphaModFix/>
          </a:blip>
          <a:srcRect/>
          <a:stretch/>
        </p:blipFill>
        <p:spPr>
          <a:xfrm>
            <a:off x="7435364" y="793720"/>
            <a:ext cx="1476288" cy="775051"/>
          </a:xfrm>
          <a:prstGeom prst="rect">
            <a:avLst/>
          </a:prstGeom>
          <a:noFill/>
          <a:ln>
            <a:noFill/>
          </a:ln>
        </p:spPr>
      </p:pic>
      <p:sp>
        <p:nvSpPr>
          <p:cNvPr id="838" name="Google Shape;838;p47"/>
          <p:cNvSpPr txBox="1">
            <a:spLocks noGrp="1"/>
          </p:cNvSpPr>
          <p:nvPr>
            <p:ph type="title"/>
          </p:nvPr>
        </p:nvSpPr>
        <p:spPr>
          <a:xfrm>
            <a:off x="452389" y="309225"/>
            <a:ext cx="8239200" cy="716700"/>
          </a:xfrm>
          <a:prstGeom prst="rect">
            <a:avLst/>
          </a:prstGeom>
          <a:noFill/>
          <a:ln>
            <a:noFill/>
          </a:ln>
        </p:spPr>
        <p:txBody>
          <a:bodyPr spcFirstLastPara="1" wrap="square" lIns="21175" tIns="21175" rIns="21175" bIns="21175" anchor="t" anchorCtr="0">
            <a:normAutofit/>
          </a:bodyPr>
          <a:lstStyle/>
          <a:p>
            <a:pPr marL="0" marR="0" lvl="0" indent="0" algn="l" rtl="0">
              <a:lnSpc>
                <a:spcPct val="80000"/>
              </a:lnSpc>
              <a:spcBef>
                <a:spcPts val="0"/>
              </a:spcBef>
              <a:spcAft>
                <a:spcPts val="0"/>
              </a:spcAft>
              <a:buClr>
                <a:srgbClr val="FFFFFF"/>
              </a:buClr>
              <a:buSzPts val="2700"/>
              <a:buFont typeface="Avenir"/>
              <a:buNone/>
            </a:pPr>
            <a:r>
              <a:rPr lang="it-IT">
                <a:solidFill>
                  <a:srgbClr val="FFFFFF"/>
                </a:solidFill>
              </a:rPr>
              <a:t>Join PSC</a:t>
            </a:r>
            <a:endParaRPr/>
          </a:p>
        </p:txBody>
      </p:sp>
      <p:sp>
        <p:nvSpPr>
          <p:cNvPr id="839" name="Google Shape;839;p47"/>
          <p:cNvSpPr txBox="1"/>
          <p:nvPr/>
        </p:nvSpPr>
        <p:spPr>
          <a:xfrm>
            <a:off x="534914" y="1262694"/>
            <a:ext cx="8239200" cy="716700"/>
          </a:xfrm>
          <a:prstGeom prst="rect">
            <a:avLst/>
          </a:prstGeom>
          <a:noFill/>
          <a:ln>
            <a:noFill/>
          </a:ln>
        </p:spPr>
        <p:txBody>
          <a:bodyPr spcFirstLastPara="1" wrap="square" lIns="21175" tIns="21175" rIns="21175" bIns="21175" anchor="t" anchorCtr="0">
            <a:normAutofit/>
          </a:bodyPr>
          <a:lstStyle/>
          <a:p>
            <a:pPr marL="0" marR="0" lvl="0" indent="0" algn="l" rtl="0">
              <a:lnSpc>
                <a:spcPct val="80000"/>
              </a:lnSpc>
              <a:spcBef>
                <a:spcPts val="0"/>
              </a:spcBef>
              <a:spcAft>
                <a:spcPts val="0"/>
              </a:spcAft>
              <a:buClr>
                <a:srgbClr val="FFFFFF"/>
              </a:buClr>
              <a:buSzPts val="2700"/>
              <a:buFont typeface="Avenir"/>
              <a:buNone/>
            </a:pPr>
            <a:r>
              <a:rPr lang="it-IT" sz="2700" b="0" i="0" u="none" strike="noStrike" cap="none">
                <a:solidFill>
                  <a:srgbClr val="FFFFFF"/>
                </a:solidFill>
                <a:latin typeface="Avenir"/>
                <a:ea typeface="Avenir"/>
                <a:cs typeface="Avenir"/>
                <a:sym typeface="Avenir"/>
              </a:rPr>
              <a:t>Take the SDG Action Manager Assessment</a:t>
            </a:r>
            <a:endParaRPr sz="600" b="0" i="0" u="none" strike="noStrike" cap="none">
              <a:solidFill>
                <a:srgbClr val="000000"/>
              </a:solidFill>
              <a:latin typeface="Arial"/>
              <a:ea typeface="Arial"/>
              <a:cs typeface="Arial"/>
              <a:sym typeface="Arial"/>
            </a:endParaRPr>
          </a:p>
        </p:txBody>
      </p:sp>
      <p:sp>
        <p:nvSpPr>
          <p:cNvPr id="840" name="Google Shape;840;p47"/>
          <p:cNvSpPr txBox="1"/>
          <p:nvPr/>
        </p:nvSpPr>
        <p:spPr>
          <a:xfrm>
            <a:off x="534914" y="2124889"/>
            <a:ext cx="8239200" cy="716700"/>
          </a:xfrm>
          <a:prstGeom prst="rect">
            <a:avLst/>
          </a:prstGeom>
          <a:noFill/>
          <a:ln>
            <a:noFill/>
          </a:ln>
        </p:spPr>
        <p:txBody>
          <a:bodyPr spcFirstLastPara="1" wrap="square" lIns="21175" tIns="21175" rIns="21175" bIns="21175" anchor="t" anchorCtr="0">
            <a:normAutofit/>
          </a:bodyPr>
          <a:lstStyle/>
          <a:p>
            <a:pPr marL="0" marR="0" lvl="0" indent="0" algn="l" rtl="0">
              <a:lnSpc>
                <a:spcPct val="80000"/>
              </a:lnSpc>
              <a:spcBef>
                <a:spcPts val="0"/>
              </a:spcBef>
              <a:spcAft>
                <a:spcPts val="0"/>
              </a:spcAft>
              <a:buClr>
                <a:srgbClr val="FFFFFF"/>
              </a:buClr>
              <a:buSzPts val="2700"/>
              <a:buFont typeface="Avenir"/>
              <a:buNone/>
            </a:pPr>
            <a:r>
              <a:rPr lang="it-IT" sz="2700" b="0" i="0" u="none" strike="noStrike" cap="none">
                <a:solidFill>
                  <a:srgbClr val="FFFFFF"/>
                </a:solidFill>
                <a:latin typeface="Avenir"/>
                <a:ea typeface="Avenir"/>
                <a:cs typeface="Avenir"/>
                <a:sym typeface="Avenir"/>
              </a:rPr>
              <a:t>Become Accredited </a:t>
            </a:r>
            <a:endParaRPr sz="600" b="0" i="0" u="none" strike="noStrike" cap="none">
              <a:solidFill>
                <a:srgbClr val="000000"/>
              </a:solidFill>
              <a:latin typeface="Arial"/>
              <a:ea typeface="Arial"/>
              <a:cs typeface="Arial"/>
              <a:sym typeface="Arial"/>
            </a:endParaRPr>
          </a:p>
        </p:txBody>
      </p:sp>
      <p:pic>
        <p:nvPicPr>
          <p:cNvPr id="841" name="Google Shape;841;p47" descr="PSC Logo 2016 Transparent SMALL.png"/>
          <p:cNvPicPr preferRelativeResize="0"/>
          <p:nvPr/>
        </p:nvPicPr>
        <p:blipFill rotWithShape="1">
          <a:blip r:embed="rId7">
            <a:alphaModFix/>
          </a:blip>
          <a:srcRect/>
          <a:stretch/>
        </p:blipFill>
        <p:spPr>
          <a:xfrm>
            <a:off x="2371094" y="397522"/>
            <a:ext cx="1579283" cy="510108"/>
          </a:xfrm>
          <a:prstGeom prst="rect">
            <a:avLst/>
          </a:prstGeom>
          <a:noFill/>
          <a:ln>
            <a:noFill/>
          </a:ln>
        </p:spPr>
      </p:pic>
      <p:pic>
        <p:nvPicPr>
          <p:cNvPr id="842" name="Google Shape;842;p47" descr="PSC_Secondary Mark-one color.png"/>
          <p:cNvPicPr preferRelativeResize="0"/>
          <p:nvPr/>
        </p:nvPicPr>
        <p:blipFill rotWithShape="1">
          <a:blip r:embed="rId8">
            <a:alphaModFix/>
          </a:blip>
          <a:srcRect/>
          <a:stretch/>
        </p:blipFill>
        <p:spPr>
          <a:xfrm>
            <a:off x="3906768" y="1972341"/>
            <a:ext cx="1579286" cy="731088"/>
          </a:xfrm>
          <a:prstGeom prst="rect">
            <a:avLst/>
          </a:prstGeom>
          <a:noFill/>
          <a:ln>
            <a:noFill/>
          </a:ln>
        </p:spPr>
      </p:pic>
      <p:sp>
        <p:nvSpPr>
          <p:cNvPr id="843" name="Google Shape;843;p47"/>
          <p:cNvSpPr txBox="1"/>
          <p:nvPr/>
        </p:nvSpPr>
        <p:spPr>
          <a:xfrm>
            <a:off x="534914" y="3006508"/>
            <a:ext cx="8239200" cy="716700"/>
          </a:xfrm>
          <a:prstGeom prst="rect">
            <a:avLst/>
          </a:prstGeom>
          <a:noFill/>
          <a:ln>
            <a:noFill/>
          </a:ln>
        </p:spPr>
        <p:txBody>
          <a:bodyPr spcFirstLastPara="1" wrap="square" lIns="21175" tIns="21175" rIns="21175" bIns="21175" anchor="t" anchorCtr="0">
            <a:normAutofit/>
          </a:bodyPr>
          <a:lstStyle/>
          <a:p>
            <a:pPr marL="0" marR="0" lvl="0" indent="0" algn="l" rtl="0">
              <a:lnSpc>
                <a:spcPct val="80000"/>
              </a:lnSpc>
              <a:spcBef>
                <a:spcPts val="0"/>
              </a:spcBef>
              <a:spcAft>
                <a:spcPts val="0"/>
              </a:spcAft>
              <a:buClr>
                <a:srgbClr val="FFFFFF"/>
              </a:buClr>
              <a:buSzPts val="2700"/>
              <a:buFont typeface="Avenir"/>
              <a:buNone/>
            </a:pPr>
            <a:r>
              <a:rPr lang="it-IT" sz="2700" b="0" i="0" u="none" strike="noStrike" cap="none">
                <a:solidFill>
                  <a:srgbClr val="FFFFFF"/>
                </a:solidFill>
                <a:latin typeface="Avenir"/>
                <a:ea typeface="Avenir"/>
                <a:cs typeface="Avenir"/>
                <a:sym typeface="Avenir"/>
              </a:rPr>
              <a:t>Sign the PSC Packaging Pledge </a:t>
            </a:r>
            <a:endParaRPr sz="600" b="0" i="0" u="none" strike="noStrike" cap="none">
              <a:solidFill>
                <a:srgbClr val="000000"/>
              </a:solidFill>
              <a:latin typeface="Arial"/>
              <a:ea typeface="Arial"/>
              <a:cs typeface="Arial"/>
              <a:sym typeface="Arial"/>
            </a:endParaRPr>
          </a:p>
        </p:txBody>
      </p:sp>
      <p:sp>
        <p:nvSpPr>
          <p:cNvPr id="844" name="Google Shape;844;p47"/>
          <p:cNvSpPr/>
          <p:nvPr/>
        </p:nvSpPr>
        <p:spPr>
          <a:xfrm>
            <a:off x="6102761" y="2665327"/>
            <a:ext cx="2046900" cy="995400"/>
          </a:xfrm>
          <a:prstGeom prst="rect">
            <a:avLst/>
          </a:prstGeom>
          <a:solidFill>
            <a:srgbClr val="FFFFFF"/>
          </a:solidFill>
          <a:ln w="25400" cap="flat" cmpd="sng">
            <a:solidFill>
              <a:schemeClr val="accent1"/>
            </a:solidFill>
            <a:prstDash val="solid"/>
            <a:round/>
            <a:headEnd type="none" w="sm" len="sm"/>
            <a:tailEnd type="none" w="sm" len="sm"/>
          </a:ln>
        </p:spPr>
        <p:txBody>
          <a:bodyPr spcFirstLastPara="1" wrap="square" lIns="21175" tIns="21175" rIns="21175" bIns="21175" anchor="ctr" anchorCtr="0">
            <a:noAutofit/>
          </a:bodyPr>
          <a:lstStyle/>
          <a:p>
            <a:pPr marL="0" marR="0" lvl="0" indent="0" algn="ctr" rtl="0">
              <a:lnSpc>
                <a:spcPct val="100000"/>
              </a:lnSpc>
              <a:spcBef>
                <a:spcPts val="0"/>
              </a:spcBef>
              <a:spcAft>
                <a:spcPts val="0"/>
              </a:spcAft>
              <a:buClr>
                <a:srgbClr val="5E5E5E"/>
              </a:buClr>
              <a:buSzPts val="1000"/>
              <a:buFont typeface="Helvetica Neue"/>
              <a:buNone/>
            </a:pPr>
            <a:endParaRPr sz="1000" b="0" i="0" u="none" strike="noStrike" cap="none">
              <a:solidFill>
                <a:srgbClr val="5E5E5E"/>
              </a:solidFill>
              <a:latin typeface="Helvetica Neue"/>
              <a:ea typeface="Helvetica Neue"/>
              <a:cs typeface="Helvetica Neue"/>
              <a:sym typeface="Helvetica Neue"/>
            </a:endParaRPr>
          </a:p>
        </p:txBody>
      </p:sp>
      <p:pic>
        <p:nvPicPr>
          <p:cNvPr id="845" name="Google Shape;845;p47" descr="PSC-Packaging-Pledge-Logo-Color.png"/>
          <p:cNvPicPr preferRelativeResize="0"/>
          <p:nvPr/>
        </p:nvPicPr>
        <p:blipFill rotWithShape="1">
          <a:blip r:embed="rId9">
            <a:alphaModFix/>
          </a:blip>
          <a:srcRect/>
          <a:stretch/>
        </p:blipFill>
        <p:spPr>
          <a:xfrm>
            <a:off x="6234267" y="2900820"/>
            <a:ext cx="1818809" cy="555363"/>
          </a:xfrm>
          <a:prstGeom prst="rect">
            <a:avLst/>
          </a:prstGeom>
          <a:noFill/>
          <a:ln>
            <a:noFill/>
          </a:ln>
        </p:spPr>
      </p:pic>
      <p:sp>
        <p:nvSpPr>
          <p:cNvPr id="846" name="Google Shape;846;p47"/>
          <p:cNvSpPr txBox="1"/>
          <p:nvPr/>
        </p:nvSpPr>
        <p:spPr>
          <a:xfrm>
            <a:off x="534914" y="3808422"/>
            <a:ext cx="8239200" cy="1453800"/>
          </a:xfrm>
          <a:prstGeom prst="rect">
            <a:avLst/>
          </a:prstGeom>
          <a:noFill/>
          <a:ln>
            <a:noFill/>
          </a:ln>
        </p:spPr>
        <p:txBody>
          <a:bodyPr spcFirstLastPara="1" wrap="square" lIns="21175" tIns="21175" rIns="21175" bIns="21175" anchor="t" anchorCtr="0">
            <a:normAutofit/>
          </a:bodyPr>
          <a:lstStyle/>
          <a:p>
            <a:pPr marL="0" marR="0" lvl="0" indent="0" algn="l" rtl="0">
              <a:lnSpc>
                <a:spcPct val="80000"/>
              </a:lnSpc>
              <a:spcBef>
                <a:spcPts val="0"/>
              </a:spcBef>
              <a:spcAft>
                <a:spcPts val="0"/>
              </a:spcAft>
              <a:buClr>
                <a:srgbClr val="FFFFFF"/>
              </a:buClr>
              <a:buSzPts val="2600"/>
              <a:buFont typeface="Avenir"/>
              <a:buNone/>
            </a:pPr>
            <a:r>
              <a:rPr lang="it-IT" sz="2600" b="0" i="0" u="none" strike="noStrike" cap="none">
                <a:solidFill>
                  <a:srgbClr val="FFFFFF"/>
                </a:solidFill>
                <a:latin typeface="Avenir"/>
                <a:ea typeface="Avenir"/>
                <a:cs typeface="Avenir"/>
                <a:sym typeface="Avenir"/>
              </a:rPr>
              <a:t>Take advantage of FREE tools and resources at </a:t>
            </a:r>
            <a:r>
              <a:rPr lang="it-IT" sz="2600" b="0" i="0" u="sng" strike="noStrike" cap="none">
                <a:solidFill>
                  <a:srgbClr val="0000FF"/>
                </a:solidFill>
                <a:latin typeface="Avenir"/>
                <a:ea typeface="Avenir"/>
                <a:cs typeface="Avenir"/>
                <a:sym typeface="Avenir"/>
                <a:hlinkClick r:id="rId10">
                  <a:extLst>
                    <a:ext uri="{A12FA001-AC4F-418D-AE19-62706E023703}">
                      <ahyp:hlinkClr xmlns:ahyp="http://schemas.microsoft.com/office/drawing/2018/hyperlinkcolor" val="tx"/>
                    </a:ext>
                  </a:extLst>
                </a:hlinkClick>
              </a:rPr>
              <a:t>www.petsustainability.org</a:t>
            </a:r>
            <a:endParaRPr sz="6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48"/>
          <p:cNvSpPr/>
          <p:nvPr/>
        </p:nvSpPr>
        <p:spPr>
          <a:xfrm>
            <a:off x="352766" y="188133"/>
            <a:ext cx="8431118" cy="4945657"/>
          </a:xfrm>
          <a:prstGeom prst="rect">
            <a:avLst/>
          </a:prstGeom>
          <a:noFill/>
          <a:ln w="28575"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52" name="Google Shape;852;p48" descr="b88651e7fc1e27e6f602d1edf6e16c54.png"/>
          <p:cNvPicPr preferRelativeResize="0"/>
          <p:nvPr/>
        </p:nvPicPr>
        <p:blipFill rotWithShape="1">
          <a:blip r:embed="rId3">
            <a:alphaModFix/>
          </a:blip>
          <a:srcRect/>
          <a:stretch/>
        </p:blipFill>
        <p:spPr>
          <a:xfrm>
            <a:off x="0" y="5483475"/>
            <a:ext cx="9144000" cy="1374525"/>
          </a:xfrm>
          <a:prstGeom prst="rect">
            <a:avLst/>
          </a:prstGeom>
          <a:noFill/>
          <a:ln>
            <a:noFill/>
          </a:ln>
        </p:spPr>
      </p:pic>
      <p:pic>
        <p:nvPicPr>
          <p:cNvPr id="853" name="Google Shape;853;p48" descr="chinese-question-words-1024x683.jpg"/>
          <p:cNvPicPr preferRelativeResize="0"/>
          <p:nvPr/>
        </p:nvPicPr>
        <p:blipFill rotWithShape="1">
          <a:blip r:embed="rId4">
            <a:alphaModFix/>
          </a:blip>
          <a:srcRect/>
          <a:stretch/>
        </p:blipFill>
        <p:spPr>
          <a:xfrm>
            <a:off x="2989811" y="1233173"/>
            <a:ext cx="5767049" cy="3846577"/>
          </a:xfrm>
          <a:prstGeom prst="rect">
            <a:avLst/>
          </a:prstGeom>
          <a:noFill/>
          <a:ln>
            <a:noFill/>
          </a:ln>
        </p:spPr>
      </p:pic>
      <p:pic>
        <p:nvPicPr>
          <p:cNvPr id="854" name="Google Shape;854;p48" descr="5f36e17aa6dc4.image.png"/>
          <p:cNvPicPr preferRelativeResize="0"/>
          <p:nvPr/>
        </p:nvPicPr>
        <p:blipFill rotWithShape="1">
          <a:blip r:embed="rId5">
            <a:alphaModFix/>
          </a:blip>
          <a:srcRect/>
          <a:stretch/>
        </p:blipFill>
        <p:spPr>
          <a:xfrm>
            <a:off x="6945170" y="5768758"/>
            <a:ext cx="1452322" cy="1089242"/>
          </a:xfrm>
          <a:prstGeom prst="rect">
            <a:avLst/>
          </a:prstGeom>
          <a:noFill/>
          <a:ln>
            <a:noFill/>
          </a:ln>
        </p:spPr>
      </p:pic>
      <p:pic>
        <p:nvPicPr>
          <p:cNvPr id="855" name="Google Shape;855;p48"/>
          <p:cNvPicPr preferRelativeResize="0"/>
          <p:nvPr/>
        </p:nvPicPr>
        <p:blipFill rotWithShape="1">
          <a:blip r:embed="rId6">
            <a:alphaModFix/>
          </a:blip>
          <a:srcRect/>
          <a:stretch/>
        </p:blipFill>
        <p:spPr>
          <a:xfrm>
            <a:off x="645835" y="5951976"/>
            <a:ext cx="1035685" cy="70929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0"/>
        <p:cNvGrpSpPr/>
        <p:nvPr/>
      </p:nvGrpSpPr>
      <p:grpSpPr>
        <a:xfrm>
          <a:off x="0" y="0"/>
          <a:ext cx="0" cy="0"/>
          <a:chOff x="0" y="0"/>
          <a:chExt cx="0" cy="0"/>
        </a:xfrm>
      </p:grpSpPr>
      <p:pic>
        <p:nvPicPr>
          <p:cNvPr id="221" name="Google Shape;221;p5"/>
          <p:cNvPicPr preferRelativeResize="0"/>
          <p:nvPr/>
        </p:nvPicPr>
        <p:blipFill rotWithShape="1">
          <a:blip r:embed="rId3">
            <a:alphaModFix/>
          </a:blip>
          <a:srcRect/>
          <a:stretch/>
        </p:blipFill>
        <p:spPr>
          <a:xfrm>
            <a:off x="645819" y="5483477"/>
            <a:ext cx="1719791" cy="1177800"/>
          </a:xfrm>
          <a:prstGeom prst="rect">
            <a:avLst/>
          </a:prstGeom>
          <a:noFill/>
          <a:ln>
            <a:noFill/>
          </a:ln>
        </p:spPr>
      </p:pic>
      <p:pic>
        <p:nvPicPr>
          <p:cNvPr id="222" name="Google Shape;222;p5" descr="b88651e7fc1e27e6f602d1edf6e16c54.png"/>
          <p:cNvPicPr preferRelativeResize="0"/>
          <p:nvPr/>
        </p:nvPicPr>
        <p:blipFill rotWithShape="1">
          <a:blip r:embed="rId4">
            <a:alphaModFix/>
          </a:blip>
          <a:srcRect/>
          <a:stretch/>
        </p:blipFill>
        <p:spPr>
          <a:xfrm>
            <a:off x="0" y="5483475"/>
            <a:ext cx="9143999" cy="1374525"/>
          </a:xfrm>
          <a:prstGeom prst="rect">
            <a:avLst/>
          </a:prstGeom>
          <a:noFill/>
          <a:ln>
            <a:noFill/>
          </a:ln>
        </p:spPr>
      </p:pic>
      <p:pic>
        <p:nvPicPr>
          <p:cNvPr id="223" name="Google Shape;223;p5" descr="5f36e17aa6dc4.image.png"/>
          <p:cNvPicPr preferRelativeResize="0"/>
          <p:nvPr/>
        </p:nvPicPr>
        <p:blipFill rotWithShape="1">
          <a:blip r:embed="rId5">
            <a:alphaModFix/>
          </a:blip>
          <a:srcRect/>
          <a:stretch/>
        </p:blipFill>
        <p:spPr>
          <a:xfrm>
            <a:off x="6564178" y="5208872"/>
            <a:ext cx="2198825" cy="1649129"/>
          </a:xfrm>
          <a:prstGeom prst="rect">
            <a:avLst/>
          </a:prstGeom>
          <a:noFill/>
          <a:ln>
            <a:noFill/>
          </a:ln>
        </p:spPr>
      </p:pic>
      <p:pic>
        <p:nvPicPr>
          <p:cNvPr id="224" name="Google Shape;224;p5"/>
          <p:cNvPicPr preferRelativeResize="0"/>
          <p:nvPr/>
        </p:nvPicPr>
        <p:blipFill rotWithShape="1">
          <a:blip r:embed="rId3">
            <a:alphaModFix/>
          </a:blip>
          <a:srcRect/>
          <a:stretch/>
        </p:blipFill>
        <p:spPr>
          <a:xfrm>
            <a:off x="645819" y="5483477"/>
            <a:ext cx="1719791" cy="1177800"/>
          </a:xfrm>
          <a:prstGeom prst="rect">
            <a:avLst/>
          </a:prstGeom>
          <a:noFill/>
          <a:ln>
            <a:noFill/>
          </a:ln>
        </p:spPr>
      </p:pic>
      <p:sp>
        <p:nvSpPr>
          <p:cNvPr id="225" name="Google Shape;225;p5"/>
          <p:cNvSpPr txBox="1"/>
          <p:nvPr/>
        </p:nvSpPr>
        <p:spPr>
          <a:xfrm>
            <a:off x="229800" y="2081025"/>
            <a:ext cx="8914200" cy="1094700"/>
          </a:xfrm>
          <a:prstGeom prst="rect">
            <a:avLst/>
          </a:prstGeom>
          <a:noFill/>
          <a:ln>
            <a:noFill/>
          </a:ln>
        </p:spPr>
        <p:txBody>
          <a:bodyPr spcFirstLastPara="1" wrap="square" lIns="21175" tIns="21175" rIns="21175" bIns="21175" anchor="t" anchorCtr="0">
            <a:noAutofit/>
          </a:bodyPr>
          <a:lstStyle/>
          <a:p>
            <a:pPr marL="0" marR="0" lvl="0" indent="0" algn="ctr" rtl="0">
              <a:lnSpc>
                <a:spcPct val="80000"/>
              </a:lnSpc>
              <a:spcBef>
                <a:spcPts val="0"/>
              </a:spcBef>
              <a:spcAft>
                <a:spcPts val="0"/>
              </a:spcAft>
              <a:buClr>
                <a:srgbClr val="000000"/>
              </a:buClr>
              <a:buSzPts val="10700"/>
              <a:buFont typeface="Avenir"/>
              <a:buNone/>
            </a:pPr>
            <a:r>
              <a:rPr lang="it-IT" sz="3800" b="0" i="0" u="none" strike="noStrike" cap="none">
                <a:solidFill>
                  <a:srgbClr val="AEAD3E"/>
                </a:solidFill>
                <a:latin typeface="Calibri"/>
                <a:ea typeface="Calibri"/>
                <a:cs typeface="Calibri"/>
                <a:sym typeface="Calibri"/>
              </a:rPr>
              <a:t>What Are Green Claims </a:t>
            </a:r>
            <a:endParaRPr sz="3800" b="0" i="0" u="none" strike="noStrike" cap="none">
              <a:solidFill>
                <a:srgbClr val="AEAD3E"/>
              </a:solidFill>
              <a:latin typeface="Calibri"/>
              <a:ea typeface="Calibri"/>
              <a:cs typeface="Calibri"/>
              <a:sym typeface="Calibri"/>
            </a:endParaRPr>
          </a:p>
          <a:p>
            <a:pPr marL="0" marR="0" lvl="0" indent="0" algn="ctr" rtl="0">
              <a:lnSpc>
                <a:spcPct val="80000"/>
              </a:lnSpc>
              <a:spcBef>
                <a:spcPts val="0"/>
              </a:spcBef>
              <a:spcAft>
                <a:spcPts val="0"/>
              </a:spcAft>
              <a:buClr>
                <a:srgbClr val="000000"/>
              </a:buClr>
              <a:buSzPts val="10700"/>
              <a:buFont typeface="Avenir"/>
              <a:buNone/>
            </a:pPr>
            <a:r>
              <a:rPr lang="it-IT" sz="3800" b="0" i="0" u="none" strike="noStrike" cap="none">
                <a:solidFill>
                  <a:srgbClr val="AEAD3E"/>
                </a:solidFill>
                <a:latin typeface="Calibri"/>
                <a:ea typeface="Calibri"/>
                <a:cs typeface="Calibri"/>
                <a:sym typeface="Calibri"/>
              </a:rPr>
              <a:t>and Why Are They Used</a:t>
            </a:r>
            <a:endParaRPr sz="3900" b="0" i="0" u="none" strike="noStrike" cap="none">
              <a:solidFill>
                <a:srgbClr val="F2F2F2"/>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6"/>
          <p:cNvSpPr/>
          <p:nvPr/>
        </p:nvSpPr>
        <p:spPr>
          <a:xfrm>
            <a:off x="963763" y="540427"/>
            <a:ext cx="7502166" cy="4739028"/>
          </a:xfrm>
          <a:prstGeom prst="rect">
            <a:avLst/>
          </a:prstGeom>
          <a:noFill/>
          <a:ln w="28575"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31" name="Google Shape;231;p6" descr="13df862457324b53fa3329914d12828c_1600x.jpg"/>
          <p:cNvPicPr preferRelativeResize="0"/>
          <p:nvPr/>
        </p:nvPicPr>
        <p:blipFill rotWithShape="1">
          <a:blip r:embed="rId3">
            <a:alphaModFix/>
          </a:blip>
          <a:srcRect b="33549"/>
          <a:stretch/>
        </p:blipFill>
        <p:spPr>
          <a:xfrm>
            <a:off x="5279921" y="1557109"/>
            <a:ext cx="3864079" cy="2567733"/>
          </a:xfrm>
          <a:prstGeom prst="rect">
            <a:avLst/>
          </a:prstGeom>
          <a:noFill/>
          <a:ln>
            <a:noFill/>
          </a:ln>
        </p:spPr>
      </p:pic>
      <p:sp>
        <p:nvSpPr>
          <p:cNvPr id="232" name="Google Shape;232;p6"/>
          <p:cNvSpPr/>
          <p:nvPr/>
        </p:nvSpPr>
        <p:spPr>
          <a:xfrm>
            <a:off x="0" y="1578322"/>
            <a:ext cx="5279921" cy="2546520"/>
          </a:xfrm>
          <a:prstGeom prst="rect">
            <a:avLst/>
          </a:prstGeom>
          <a:solidFill>
            <a:schemeClr val="accent3"/>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3" name="Google Shape;233;p6"/>
          <p:cNvSpPr/>
          <p:nvPr/>
        </p:nvSpPr>
        <p:spPr>
          <a:xfrm>
            <a:off x="439855" y="2034770"/>
            <a:ext cx="4572000" cy="17543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it-IT" sz="2300" b="0" i="0" u="none" strike="noStrike" cap="none">
                <a:solidFill>
                  <a:schemeClr val="dk1"/>
                </a:solidFill>
                <a:latin typeface="Calibri"/>
                <a:ea typeface="Calibri"/>
                <a:cs typeface="Calibri"/>
                <a:sym typeface="Calibri"/>
              </a:rPr>
              <a:t>Providing the consumer reliable and understandable information on the environmental performance of product and services. </a:t>
            </a:r>
            <a:endParaRPr sz="2300" b="0" i="0" u="none" strike="noStrike" cap="none">
              <a:solidFill>
                <a:schemeClr val="dk1"/>
              </a:solidFill>
              <a:latin typeface="Calibri"/>
              <a:ea typeface="Calibri"/>
              <a:cs typeface="Calibri"/>
              <a:sym typeface="Calibri"/>
            </a:endParaRPr>
          </a:p>
        </p:txBody>
      </p:sp>
      <p:pic>
        <p:nvPicPr>
          <p:cNvPr id="234" name="Google Shape;234;p6" descr="b88651e7fc1e27e6f602d1edf6e16c54.png"/>
          <p:cNvPicPr preferRelativeResize="0"/>
          <p:nvPr/>
        </p:nvPicPr>
        <p:blipFill rotWithShape="1">
          <a:blip r:embed="rId4">
            <a:alphaModFix/>
          </a:blip>
          <a:srcRect/>
          <a:stretch/>
        </p:blipFill>
        <p:spPr>
          <a:xfrm>
            <a:off x="0" y="5483475"/>
            <a:ext cx="9144000" cy="1374525"/>
          </a:xfrm>
          <a:prstGeom prst="rect">
            <a:avLst/>
          </a:prstGeom>
          <a:noFill/>
          <a:ln>
            <a:noFill/>
          </a:ln>
        </p:spPr>
      </p:pic>
      <p:pic>
        <p:nvPicPr>
          <p:cNvPr id="235" name="Google Shape;235;p6" descr="5f36e17aa6dc4.image.png"/>
          <p:cNvPicPr preferRelativeResize="0"/>
          <p:nvPr/>
        </p:nvPicPr>
        <p:blipFill rotWithShape="1">
          <a:blip r:embed="rId5">
            <a:alphaModFix/>
          </a:blip>
          <a:srcRect/>
          <a:stretch/>
        </p:blipFill>
        <p:spPr>
          <a:xfrm>
            <a:off x="6945170" y="5768758"/>
            <a:ext cx="1452322" cy="1089242"/>
          </a:xfrm>
          <a:prstGeom prst="rect">
            <a:avLst/>
          </a:prstGeom>
          <a:noFill/>
          <a:ln>
            <a:noFill/>
          </a:ln>
        </p:spPr>
      </p:pic>
      <p:pic>
        <p:nvPicPr>
          <p:cNvPr id="236" name="Google Shape;236;p6"/>
          <p:cNvPicPr preferRelativeResize="0"/>
          <p:nvPr/>
        </p:nvPicPr>
        <p:blipFill rotWithShape="1">
          <a:blip r:embed="rId6">
            <a:alphaModFix/>
          </a:blip>
          <a:srcRect/>
          <a:stretch/>
        </p:blipFill>
        <p:spPr>
          <a:xfrm>
            <a:off x="645835" y="5951976"/>
            <a:ext cx="1035685" cy="70929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7"/>
          <p:cNvSpPr/>
          <p:nvPr/>
        </p:nvSpPr>
        <p:spPr>
          <a:xfrm>
            <a:off x="1182425" y="1340075"/>
            <a:ext cx="6989400" cy="3332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it-IT" sz="2400" b="0" i="0" u="none" strike="noStrike" cap="none">
                <a:solidFill>
                  <a:schemeClr val="dk1"/>
                </a:solidFill>
                <a:latin typeface="Calibri"/>
                <a:ea typeface="Calibri"/>
                <a:cs typeface="Calibri"/>
                <a:sym typeface="Calibri"/>
              </a:rPr>
              <a:t>Marketing of </a:t>
            </a:r>
            <a:r>
              <a:rPr lang="it-IT" sz="2400" b="1" i="0" u="none" strike="noStrike" cap="none">
                <a:solidFill>
                  <a:srgbClr val="429937"/>
                </a:solidFill>
                <a:latin typeface="Calibri"/>
                <a:ea typeface="Calibri"/>
                <a:cs typeface="Calibri"/>
                <a:sym typeface="Calibri"/>
              </a:rPr>
              <a:t>green claims </a:t>
            </a:r>
            <a:r>
              <a:rPr lang="it-IT" sz="2400" b="0" i="0" u="none" strike="noStrike" cap="none">
                <a:solidFill>
                  <a:schemeClr val="dk1"/>
                </a:solidFill>
                <a:latin typeface="Calibri"/>
                <a:ea typeface="Calibri"/>
                <a:cs typeface="Calibri"/>
                <a:sym typeface="Calibri"/>
              </a:rPr>
              <a:t>in advertising has exploded. It refers to explicit messaging that implies that the product or service:</a:t>
            </a: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Calibri"/>
              <a:buChar char="●"/>
            </a:pPr>
            <a:r>
              <a:rPr lang="it-IT" sz="2400" b="0" i="0" u="none" strike="noStrike" cap="none">
                <a:solidFill>
                  <a:schemeClr val="dk1"/>
                </a:solidFill>
                <a:latin typeface="Calibri"/>
                <a:ea typeface="Calibri"/>
                <a:cs typeface="Calibri"/>
                <a:sym typeface="Calibri"/>
              </a:rPr>
              <a:t>Has environmental benefits </a:t>
            </a:r>
            <a:endParaRPr sz="2400" b="0" i="0" u="none" strike="noStrike" cap="none">
              <a:solidFill>
                <a:schemeClr val="dk1"/>
              </a:solidFill>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Calibri"/>
              <a:buChar char="●"/>
            </a:pPr>
            <a:r>
              <a:rPr lang="it-IT" sz="2400" b="0" i="0" u="none" strike="noStrike" cap="none">
                <a:solidFill>
                  <a:schemeClr val="dk1"/>
                </a:solidFill>
                <a:latin typeface="Calibri"/>
                <a:ea typeface="Calibri"/>
                <a:cs typeface="Calibri"/>
                <a:sym typeface="Calibri"/>
              </a:rPr>
              <a:t>Is less  harmful to the environment </a:t>
            </a:r>
            <a:endParaRPr sz="2400" b="0" i="0" u="none" strike="noStrike" cap="none">
              <a:solidFill>
                <a:schemeClr val="dk1"/>
              </a:solidFill>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Calibri"/>
              <a:buChar char="●"/>
            </a:pPr>
            <a:r>
              <a:rPr lang="it-IT" sz="2400" b="0" i="0" u="none" strike="noStrike" cap="none">
                <a:solidFill>
                  <a:schemeClr val="dk1"/>
                </a:solidFill>
                <a:latin typeface="Calibri"/>
                <a:ea typeface="Calibri"/>
                <a:cs typeface="Calibri"/>
                <a:sym typeface="Calibri"/>
              </a:rPr>
              <a:t>Is better for the environment that a competitor’s product </a:t>
            </a:r>
            <a:endParaRPr sz="2400" b="0" i="0" u="none" strike="noStrike" cap="none">
              <a:solidFill>
                <a:schemeClr val="dk1"/>
              </a:solidFill>
              <a:latin typeface="Calibri"/>
              <a:ea typeface="Calibri"/>
              <a:cs typeface="Calibri"/>
              <a:sym typeface="Calibri"/>
            </a:endParaRPr>
          </a:p>
        </p:txBody>
      </p:sp>
      <p:pic>
        <p:nvPicPr>
          <p:cNvPr id="242" name="Google Shape;242;p7" descr="b88651e7fc1e27e6f602d1edf6e16c54.png"/>
          <p:cNvPicPr preferRelativeResize="0"/>
          <p:nvPr/>
        </p:nvPicPr>
        <p:blipFill rotWithShape="1">
          <a:blip r:embed="rId3">
            <a:alphaModFix/>
          </a:blip>
          <a:srcRect/>
          <a:stretch/>
        </p:blipFill>
        <p:spPr>
          <a:xfrm>
            <a:off x="0" y="5483475"/>
            <a:ext cx="9144000" cy="1374525"/>
          </a:xfrm>
          <a:prstGeom prst="rect">
            <a:avLst/>
          </a:prstGeom>
          <a:noFill/>
          <a:ln>
            <a:noFill/>
          </a:ln>
        </p:spPr>
      </p:pic>
      <p:pic>
        <p:nvPicPr>
          <p:cNvPr id="243" name="Google Shape;243;p7" descr="5f36e17aa6dc4.image.png"/>
          <p:cNvPicPr preferRelativeResize="0"/>
          <p:nvPr/>
        </p:nvPicPr>
        <p:blipFill rotWithShape="1">
          <a:blip r:embed="rId4">
            <a:alphaModFix/>
          </a:blip>
          <a:srcRect/>
          <a:stretch/>
        </p:blipFill>
        <p:spPr>
          <a:xfrm>
            <a:off x="6945170" y="5768758"/>
            <a:ext cx="1452322" cy="1089242"/>
          </a:xfrm>
          <a:prstGeom prst="rect">
            <a:avLst/>
          </a:prstGeom>
          <a:noFill/>
          <a:ln>
            <a:noFill/>
          </a:ln>
        </p:spPr>
      </p:pic>
      <p:pic>
        <p:nvPicPr>
          <p:cNvPr id="244" name="Google Shape;244;p7"/>
          <p:cNvPicPr preferRelativeResize="0"/>
          <p:nvPr/>
        </p:nvPicPr>
        <p:blipFill rotWithShape="1">
          <a:blip r:embed="rId5">
            <a:alphaModFix/>
          </a:blip>
          <a:srcRect/>
          <a:stretch/>
        </p:blipFill>
        <p:spPr>
          <a:xfrm>
            <a:off x="645835" y="5951976"/>
            <a:ext cx="1035685" cy="709295"/>
          </a:xfrm>
          <a:prstGeom prst="rect">
            <a:avLst/>
          </a:prstGeom>
          <a:noFill/>
          <a:ln>
            <a:noFill/>
          </a:ln>
        </p:spPr>
      </p:pic>
      <p:sp>
        <p:nvSpPr>
          <p:cNvPr id="245" name="Google Shape;245;p7"/>
          <p:cNvSpPr txBox="1"/>
          <p:nvPr/>
        </p:nvSpPr>
        <p:spPr>
          <a:xfrm>
            <a:off x="152400" y="152400"/>
            <a:ext cx="7677900" cy="708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it-IT" sz="3400" b="0" i="0" u="none" strike="noStrike" cap="none">
                <a:solidFill>
                  <a:schemeClr val="dk2"/>
                </a:solidFill>
                <a:highlight>
                  <a:srgbClr val="F8FAFC"/>
                </a:highlight>
                <a:latin typeface="Calibri"/>
                <a:ea typeface="Calibri"/>
                <a:cs typeface="Calibri"/>
                <a:sym typeface="Calibri"/>
              </a:rPr>
              <a:t>GREEN CLAIMS ARE PROLIFIC</a:t>
            </a:r>
            <a:endParaRPr sz="3400" b="0" i="0" u="none" strike="noStrike" cap="none">
              <a:solidFill>
                <a:schemeClr val="dk2"/>
              </a:solidFill>
              <a:latin typeface="Calibri"/>
              <a:ea typeface="Calibri"/>
              <a:cs typeface="Calibri"/>
              <a:sym typeface="Calibri"/>
            </a:endParaRPr>
          </a:p>
        </p:txBody>
      </p:sp>
      <p:sp>
        <p:nvSpPr>
          <p:cNvPr id="246" name="Google Shape;246;p7"/>
          <p:cNvSpPr/>
          <p:nvPr/>
        </p:nvSpPr>
        <p:spPr>
          <a:xfrm>
            <a:off x="919650" y="1097100"/>
            <a:ext cx="7546200" cy="4182300"/>
          </a:xfrm>
          <a:prstGeom prst="rect">
            <a:avLst/>
          </a:prstGeom>
          <a:noFill/>
          <a:ln w="28575"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8" descr="Green_claims.jpeg"/>
          <p:cNvPicPr preferRelativeResize="0"/>
          <p:nvPr/>
        </p:nvPicPr>
        <p:blipFill rotWithShape="1">
          <a:blip r:embed="rId3">
            <a:alphaModFix/>
          </a:blip>
          <a:srcRect r="11405"/>
          <a:stretch/>
        </p:blipFill>
        <p:spPr>
          <a:xfrm>
            <a:off x="1316994" y="0"/>
            <a:ext cx="7827006" cy="5349949"/>
          </a:xfrm>
          <a:prstGeom prst="rect">
            <a:avLst/>
          </a:prstGeom>
          <a:noFill/>
          <a:ln>
            <a:noFill/>
          </a:ln>
        </p:spPr>
      </p:pic>
      <p:pic>
        <p:nvPicPr>
          <p:cNvPr id="252" name="Google Shape;252;p8" descr="Green_claims.jpeg"/>
          <p:cNvPicPr preferRelativeResize="0"/>
          <p:nvPr/>
        </p:nvPicPr>
        <p:blipFill rotWithShape="1">
          <a:blip r:embed="rId3">
            <a:alphaModFix/>
          </a:blip>
          <a:srcRect r="11405"/>
          <a:stretch/>
        </p:blipFill>
        <p:spPr>
          <a:xfrm>
            <a:off x="0" y="-5040"/>
            <a:ext cx="7827006" cy="5354989"/>
          </a:xfrm>
          <a:prstGeom prst="rect">
            <a:avLst/>
          </a:prstGeom>
          <a:noFill/>
          <a:ln>
            <a:noFill/>
          </a:ln>
        </p:spPr>
      </p:pic>
      <p:sp>
        <p:nvSpPr>
          <p:cNvPr id="253" name="Google Shape;253;p8"/>
          <p:cNvSpPr/>
          <p:nvPr/>
        </p:nvSpPr>
        <p:spPr>
          <a:xfrm>
            <a:off x="4992425" y="262750"/>
            <a:ext cx="3967800" cy="4746300"/>
          </a:xfrm>
          <a:prstGeom prst="rect">
            <a:avLst/>
          </a:prstGeom>
          <a:solidFill>
            <a:srgbClr val="C3D69B"/>
          </a:solidFill>
          <a:ln w="28575"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400"/>
              <a:buFont typeface="Arial"/>
              <a:buNone/>
            </a:pPr>
            <a:r>
              <a:rPr lang="it-IT" sz="3400" b="0" i="0" u="none" strike="noStrike" cap="none">
                <a:solidFill>
                  <a:schemeClr val="dk1"/>
                </a:solidFill>
                <a:latin typeface="Calibri"/>
                <a:ea typeface="Calibri"/>
                <a:cs typeface="Calibri"/>
                <a:sym typeface="Calibri"/>
              </a:rPr>
              <a:t>A GREEN CLAIM:</a:t>
            </a:r>
            <a:endParaRPr sz="34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br>
              <a:rPr lang="it-IT" sz="2200" b="0" i="0" u="none" strike="noStrike" cap="none">
                <a:solidFill>
                  <a:schemeClr val="dk1"/>
                </a:solidFill>
                <a:latin typeface="Calibri"/>
                <a:ea typeface="Calibri"/>
                <a:cs typeface="Calibri"/>
                <a:sym typeface="Calibri"/>
              </a:rPr>
            </a:br>
            <a:r>
              <a:rPr lang="it-IT" sz="2200" b="0" i="0" u="none" strike="noStrike" cap="none">
                <a:solidFill>
                  <a:schemeClr val="dk1"/>
                </a:solidFill>
                <a:latin typeface="Calibri"/>
                <a:ea typeface="Calibri"/>
                <a:cs typeface="Calibri"/>
                <a:sym typeface="Calibri"/>
              </a:rPr>
              <a:t>Any commercial communication (including logos, symbols and photographs) aimed at suggesting or evoking a minor or reduced environmental impact of the product and/or service offered (including the "packaging") </a:t>
            </a:r>
            <a:endParaRPr sz="2200" b="0" i="0" u="none" strike="noStrike" cap="none">
              <a:solidFill>
                <a:schemeClr val="dk1"/>
              </a:solidFill>
              <a:latin typeface="Calibri"/>
              <a:ea typeface="Calibri"/>
              <a:cs typeface="Calibri"/>
              <a:sym typeface="Calibri"/>
            </a:endParaRPr>
          </a:p>
        </p:txBody>
      </p:sp>
      <p:pic>
        <p:nvPicPr>
          <p:cNvPr id="254" name="Google Shape;254;p8" descr="b88651e7fc1e27e6f602d1edf6e16c54.png"/>
          <p:cNvPicPr preferRelativeResize="0"/>
          <p:nvPr/>
        </p:nvPicPr>
        <p:blipFill rotWithShape="1">
          <a:blip r:embed="rId4">
            <a:alphaModFix/>
          </a:blip>
          <a:srcRect/>
          <a:stretch/>
        </p:blipFill>
        <p:spPr>
          <a:xfrm>
            <a:off x="0" y="5483475"/>
            <a:ext cx="9144000" cy="1374525"/>
          </a:xfrm>
          <a:prstGeom prst="rect">
            <a:avLst/>
          </a:prstGeom>
          <a:noFill/>
          <a:ln>
            <a:noFill/>
          </a:ln>
        </p:spPr>
      </p:pic>
      <p:pic>
        <p:nvPicPr>
          <p:cNvPr id="255" name="Google Shape;255;p8" descr="5f36e17aa6dc4.image.png"/>
          <p:cNvPicPr preferRelativeResize="0"/>
          <p:nvPr/>
        </p:nvPicPr>
        <p:blipFill rotWithShape="1">
          <a:blip r:embed="rId5">
            <a:alphaModFix/>
          </a:blip>
          <a:srcRect/>
          <a:stretch/>
        </p:blipFill>
        <p:spPr>
          <a:xfrm>
            <a:off x="6945170" y="5768758"/>
            <a:ext cx="1452322" cy="1089242"/>
          </a:xfrm>
          <a:prstGeom prst="rect">
            <a:avLst/>
          </a:prstGeom>
          <a:noFill/>
          <a:ln>
            <a:noFill/>
          </a:ln>
        </p:spPr>
      </p:pic>
      <p:pic>
        <p:nvPicPr>
          <p:cNvPr id="256" name="Google Shape;256;p8"/>
          <p:cNvPicPr preferRelativeResize="0"/>
          <p:nvPr/>
        </p:nvPicPr>
        <p:blipFill rotWithShape="1">
          <a:blip r:embed="rId6">
            <a:alphaModFix/>
          </a:blip>
          <a:srcRect/>
          <a:stretch/>
        </p:blipFill>
        <p:spPr>
          <a:xfrm>
            <a:off x="645835" y="5951976"/>
            <a:ext cx="1035685" cy="70929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9"/>
          <p:cNvSpPr/>
          <p:nvPr/>
        </p:nvSpPr>
        <p:spPr>
          <a:xfrm>
            <a:off x="720747" y="1481538"/>
            <a:ext cx="3818182" cy="3503959"/>
          </a:xfrm>
          <a:prstGeom prst="rect">
            <a:avLst/>
          </a:prstGeom>
          <a:noFill/>
          <a:ln w="28575"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2" name="Google Shape;262;p9"/>
          <p:cNvSpPr/>
          <p:nvPr/>
        </p:nvSpPr>
        <p:spPr>
          <a:xfrm>
            <a:off x="4691328" y="1481082"/>
            <a:ext cx="3786825" cy="3504416"/>
          </a:xfrm>
          <a:prstGeom prst="rect">
            <a:avLst/>
          </a:prstGeom>
          <a:noFill/>
          <a:ln w="28575"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63" name="Google Shape;263;p9" descr="green.png"/>
          <p:cNvPicPr preferRelativeResize="0"/>
          <p:nvPr/>
        </p:nvPicPr>
        <p:blipFill rotWithShape="1">
          <a:blip r:embed="rId3">
            <a:alphaModFix/>
          </a:blip>
          <a:srcRect l="64298" t="17905" r="23098" b="62531"/>
          <a:stretch/>
        </p:blipFill>
        <p:spPr>
          <a:xfrm>
            <a:off x="7889743" y="5617973"/>
            <a:ext cx="1152371" cy="1046484"/>
          </a:xfrm>
          <a:prstGeom prst="rect">
            <a:avLst/>
          </a:prstGeom>
          <a:noFill/>
          <a:ln>
            <a:noFill/>
          </a:ln>
        </p:spPr>
      </p:pic>
      <p:sp>
        <p:nvSpPr>
          <p:cNvPr id="264" name="Google Shape;264;p9"/>
          <p:cNvSpPr/>
          <p:nvPr/>
        </p:nvSpPr>
        <p:spPr>
          <a:xfrm>
            <a:off x="745000" y="1773150"/>
            <a:ext cx="37869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it-IT" sz="2100" b="0" i="0" u="none" strike="noStrike" cap="none">
                <a:solidFill>
                  <a:srgbClr val="429937"/>
                </a:solidFill>
                <a:latin typeface="Arial"/>
                <a:ea typeface="Arial"/>
                <a:cs typeface="Arial"/>
                <a:sym typeface="Arial"/>
              </a:rPr>
              <a:t>ENVIRONMENTAL IMPACT</a:t>
            </a:r>
            <a:endParaRPr sz="2100" b="0" i="0" u="none" strike="noStrike" cap="none">
              <a:solidFill>
                <a:srgbClr val="429937"/>
              </a:solidFill>
              <a:latin typeface="Arial"/>
              <a:ea typeface="Arial"/>
              <a:cs typeface="Arial"/>
              <a:sym typeface="Arial"/>
            </a:endParaRPr>
          </a:p>
        </p:txBody>
      </p:sp>
      <p:sp>
        <p:nvSpPr>
          <p:cNvPr id="265" name="Google Shape;265;p9"/>
          <p:cNvSpPr/>
          <p:nvPr/>
        </p:nvSpPr>
        <p:spPr>
          <a:xfrm>
            <a:off x="4691347" y="1816925"/>
            <a:ext cx="37869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it-IT" sz="2100" b="0" i="0" u="none" strike="noStrike" cap="none">
                <a:solidFill>
                  <a:srgbClr val="429937"/>
                </a:solidFill>
                <a:latin typeface="Arial"/>
                <a:ea typeface="Arial"/>
                <a:cs typeface="Arial"/>
                <a:sym typeface="Arial"/>
              </a:rPr>
              <a:t>ENERGY SAVING</a:t>
            </a:r>
            <a:endParaRPr sz="2100" b="0" i="0" u="none" strike="noStrike" cap="none">
              <a:solidFill>
                <a:srgbClr val="429937"/>
              </a:solidFill>
              <a:latin typeface="Arial"/>
              <a:ea typeface="Arial"/>
              <a:cs typeface="Arial"/>
              <a:sym typeface="Arial"/>
            </a:endParaRPr>
          </a:p>
        </p:txBody>
      </p:sp>
      <p:sp>
        <p:nvSpPr>
          <p:cNvPr id="266" name="Google Shape;266;p9"/>
          <p:cNvSpPr/>
          <p:nvPr/>
        </p:nvSpPr>
        <p:spPr>
          <a:xfrm>
            <a:off x="827575" y="2547351"/>
            <a:ext cx="3704400" cy="1029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Consumer perception related  to environmental protections</a:t>
            </a:r>
            <a:endParaRPr sz="1800" b="0" i="0" u="none" strike="noStrike" cap="none">
              <a:solidFill>
                <a:schemeClr val="dk1"/>
              </a:solidFill>
              <a:latin typeface="Calibri"/>
              <a:ea typeface="Calibri"/>
              <a:cs typeface="Calibri"/>
              <a:sym typeface="Calibri"/>
            </a:endParaRPr>
          </a:p>
        </p:txBody>
      </p:sp>
      <p:sp>
        <p:nvSpPr>
          <p:cNvPr id="267" name="Google Shape;267;p9"/>
          <p:cNvSpPr/>
          <p:nvPr/>
        </p:nvSpPr>
        <p:spPr>
          <a:xfrm>
            <a:off x="4691328" y="2536721"/>
            <a:ext cx="37044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Consumer perception related to  energy saving</a:t>
            </a:r>
            <a:endParaRPr sz="1800" b="0" i="0" u="none" strike="noStrike" cap="none">
              <a:solidFill>
                <a:schemeClr val="dk1"/>
              </a:solidFill>
              <a:latin typeface="Calibri"/>
              <a:ea typeface="Calibri"/>
              <a:cs typeface="Calibri"/>
              <a:sym typeface="Calibri"/>
            </a:endParaRPr>
          </a:p>
        </p:txBody>
      </p:sp>
      <p:pic>
        <p:nvPicPr>
          <p:cNvPr id="268" name="Google Shape;268;p9" descr="b88651e7fc1e27e6f602d1edf6e16c54.png"/>
          <p:cNvPicPr preferRelativeResize="0"/>
          <p:nvPr/>
        </p:nvPicPr>
        <p:blipFill rotWithShape="1">
          <a:blip r:embed="rId4">
            <a:alphaModFix/>
          </a:blip>
          <a:srcRect/>
          <a:stretch/>
        </p:blipFill>
        <p:spPr>
          <a:xfrm>
            <a:off x="0" y="5483475"/>
            <a:ext cx="9144000" cy="1374525"/>
          </a:xfrm>
          <a:prstGeom prst="rect">
            <a:avLst/>
          </a:prstGeom>
          <a:noFill/>
          <a:ln>
            <a:noFill/>
          </a:ln>
        </p:spPr>
      </p:pic>
      <p:pic>
        <p:nvPicPr>
          <p:cNvPr id="269" name="Google Shape;269;p9" descr="ecologia.jpg"/>
          <p:cNvPicPr preferRelativeResize="0"/>
          <p:nvPr/>
        </p:nvPicPr>
        <p:blipFill rotWithShape="1">
          <a:blip r:embed="rId5">
            <a:alphaModFix/>
          </a:blip>
          <a:srcRect t="10462" b="13147"/>
          <a:stretch/>
        </p:blipFill>
        <p:spPr>
          <a:xfrm>
            <a:off x="1351551" y="3443872"/>
            <a:ext cx="2699086" cy="1374525"/>
          </a:xfrm>
          <a:prstGeom prst="rect">
            <a:avLst/>
          </a:prstGeom>
          <a:noFill/>
          <a:ln>
            <a:noFill/>
          </a:ln>
        </p:spPr>
      </p:pic>
      <p:pic>
        <p:nvPicPr>
          <p:cNvPr id="270" name="Google Shape;270;p9" descr="AdobeStock_286213107-salvadanio-risparmio-k4OF--1020x533@IlSole24Ore-Web.jpeg"/>
          <p:cNvPicPr preferRelativeResize="0"/>
          <p:nvPr/>
        </p:nvPicPr>
        <p:blipFill rotWithShape="1">
          <a:blip r:embed="rId6">
            <a:alphaModFix/>
          </a:blip>
          <a:srcRect/>
          <a:stretch/>
        </p:blipFill>
        <p:spPr>
          <a:xfrm>
            <a:off x="5261323" y="3422565"/>
            <a:ext cx="2699076" cy="1410410"/>
          </a:xfrm>
          <a:prstGeom prst="rect">
            <a:avLst/>
          </a:prstGeom>
          <a:noFill/>
          <a:ln>
            <a:noFill/>
          </a:ln>
        </p:spPr>
      </p:pic>
      <p:sp>
        <p:nvSpPr>
          <p:cNvPr id="271" name="Google Shape;271;p9"/>
          <p:cNvSpPr/>
          <p:nvPr/>
        </p:nvSpPr>
        <p:spPr>
          <a:xfrm>
            <a:off x="0" y="274700"/>
            <a:ext cx="91440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900"/>
              <a:buFont typeface="Arial"/>
              <a:buNone/>
            </a:pPr>
            <a:r>
              <a:rPr lang="it-IT" sz="2900" b="0" i="0" u="none" strike="noStrike" cap="none">
                <a:solidFill>
                  <a:schemeClr val="dk2"/>
                </a:solidFill>
                <a:latin typeface="Calibri"/>
                <a:ea typeface="Calibri"/>
                <a:cs typeface="Calibri"/>
                <a:sym typeface="Calibri"/>
              </a:rPr>
              <a:t>Green claims leverage consumer interest in two areas:</a:t>
            </a:r>
            <a:endParaRPr sz="2900" b="0" i="0" u="none" strike="noStrike" cap="none">
              <a:solidFill>
                <a:schemeClr val="dk2"/>
              </a:solidFill>
              <a:latin typeface="Calibri"/>
              <a:ea typeface="Calibri"/>
              <a:cs typeface="Calibri"/>
              <a:sym typeface="Calibri"/>
            </a:endParaRPr>
          </a:p>
        </p:txBody>
      </p:sp>
      <p:pic>
        <p:nvPicPr>
          <p:cNvPr id="272" name="Google Shape;272;p9" descr="5f36e17aa6dc4.image.png"/>
          <p:cNvPicPr preferRelativeResize="0"/>
          <p:nvPr/>
        </p:nvPicPr>
        <p:blipFill rotWithShape="1">
          <a:blip r:embed="rId7">
            <a:alphaModFix/>
          </a:blip>
          <a:srcRect/>
          <a:stretch/>
        </p:blipFill>
        <p:spPr>
          <a:xfrm>
            <a:off x="6945170" y="5768758"/>
            <a:ext cx="1452322" cy="1089242"/>
          </a:xfrm>
          <a:prstGeom prst="rect">
            <a:avLst/>
          </a:prstGeom>
          <a:noFill/>
          <a:ln>
            <a:noFill/>
          </a:ln>
        </p:spPr>
      </p:pic>
      <p:pic>
        <p:nvPicPr>
          <p:cNvPr id="273" name="Google Shape;273;p9"/>
          <p:cNvPicPr preferRelativeResize="0"/>
          <p:nvPr/>
        </p:nvPicPr>
        <p:blipFill rotWithShape="1">
          <a:blip r:embed="rId8">
            <a:alphaModFix/>
          </a:blip>
          <a:srcRect/>
          <a:stretch/>
        </p:blipFill>
        <p:spPr>
          <a:xfrm>
            <a:off x="645835" y="5951976"/>
            <a:ext cx="1035685" cy="709295"/>
          </a:xfrm>
          <a:prstGeom prst="rect">
            <a:avLst/>
          </a:prstGeom>
          <a:noFill/>
          <a:ln>
            <a:noFill/>
          </a:ln>
        </p:spPr>
      </p:pic>
    </p:spTree>
  </p:cSld>
  <p:clrMapOvr>
    <a:masterClrMapping/>
  </p:clrMapOvr>
</p:sld>
</file>

<file path=ppt/theme/theme1.xml><?xml version="1.0" encoding="utf-8"?>
<a:theme xmlns:a="http://schemas.openxmlformats.org/drawingml/2006/main" name="21_BasicWhite - divider slide">
  <a:themeElements>
    <a:clrScheme name="21_BasicWhite - divider slide">
      <a:dk1>
        <a:srgbClr val="000000"/>
      </a:dk1>
      <a:lt1>
        <a:srgbClr val="FFFFFF"/>
      </a:lt1>
      <a:dk2>
        <a:srgbClr val="5E5E5E"/>
      </a:dk2>
      <a:lt2>
        <a:srgbClr val="D5D5D5"/>
      </a:lt2>
      <a:accent1>
        <a:srgbClr val="00A2FF"/>
      </a:accent1>
      <a:accent2>
        <a:srgbClr val="16E7CF"/>
      </a:accent2>
      <a:accent3>
        <a:srgbClr val="FFFFFF"/>
      </a:accent3>
      <a:accent4>
        <a:srgbClr val="00A2FF"/>
      </a:accent4>
      <a:accent5>
        <a:srgbClr val="16E7CF"/>
      </a:accent5>
      <a:accent6>
        <a:srgbClr val="FFFFF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1_BasicWhite - Title &amp; Bullets Blue Bkgd">
  <a:themeElements>
    <a:clrScheme name="21_BasicWhite - Title &amp; Bullets Blue Bkgd">
      <a:dk1>
        <a:srgbClr val="000000"/>
      </a:dk1>
      <a:lt1>
        <a:srgbClr val="FFFFFF"/>
      </a:lt1>
      <a:dk2>
        <a:srgbClr val="5E5E5E"/>
      </a:dk2>
      <a:lt2>
        <a:srgbClr val="D5D5D5"/>
      </a:lt2>
      <a:accent1>
        <a:srgbClr val="00A2FF"/>
      </a:accent1>
      <a:accent2>
        <a:srgbClr val="16E7CF"/>
      </a:accent2>
      <a:accent3>
        <a:srgbClr val="FFFFFF"/>
      </a:accent3>
      <a:accent4>
        <a:srgbClr val="00A2FF"/>
      </a:accent4>
      <a:accent5>
        <a:srgbClr val="16E7CF"/>
      </a:accent5>
      <a:accent6>
        <a:srgbClr val="FFFFF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1_BasicWhite - logo page">
  <a:themeElements>
    <a:clrScheme name="21_BasicWhite - logo page">
      <a:dk1>
        <a:srgbClr val="000000"/>
      </a:dk1>
      <a:lt1>
        <a:srgbClr val="FFFFFF"/>
      </a:lt1>
      <a:dk2>
        <a:srgbClr val="5E5E5E"/>
      </a:dk2>
      <a:lt2>
        <a:srgbClr val="D5D5D5"/>
      </a:lt2>
      <a:accent1>
        <a:srgbClr val="00A2FF"/>
      </a:accent1>
      <a:accent2>
        <a:srgbClr val="16E7CF"/>
      </a:accent2>
      <a:accent3>
        <a:srgbClr val="FFFFFF"/>
      </a:accent3>
      <a:accent4>
        <a:srgbClr val="00A2FF"/>
      </a:accent4>
      <a:accent5>
        <a:srgbClr val="16E7CF"/>
      </a:accent5>
      <a:accent6>
        <a:srgbClr val="FFFFF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1_BasicWhite - Title &amp; Bullets Orange Bkgd">
  <a:themeElements>
    <a:clrScheme name="21_BasicWhite - Title &amp; Bullets Orange Bkgd">
      <a:dk1>
        <a:srgbClr val="000000"/>
      </a:dk1>
      <a:lt1>
        <a:srgbClr val="FFFFFF"/>
      </a:lt1>
      <a:dk2>
        <a:srgbClr val="5E5E5E"/>
      </a:dk2>
      <a:lt2>
        <a:srgbClr val="D5D5D5"/>
      </a:lt2>
      <a:accent1>
        <a:srgbClr val="00A2FF"/>
      </a:accent1>
      <a:accent2>
        <a:srgbClr val="16E7CF"/>
      </a:accent2>
      <a:accent3>
        <a:srgbClr val="FFFFFF"/>
      </a:accent3>
      <a:accent4>
        <a:srgbClr val="00A2FF"/>
      </a:accent4>
      <a:accent5>
        <a:srgbClr val="16E7CF"/>
      </a:accent5>
      <a:accent6>
        <a:srgbClr val="FFFFF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i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2210</Words>
  <Application>Microsoft Office PowerPoint</Application>
  <PresentationFormat>Presentazione su schermo (4:3)</PresentationFormat>
  <Paragraphs>357</Paragraphs>
  <Slides>47</Slides>
  <Notes>47</Notes>
  <HiddenSlides>0</HiddenSlides>
  <MMClips>0</MMClips>
  <ScaleCrop>false</ScaleCrop>
  <HeadingPairs>
    <vt:vector size="6" baseType="variant">
      <vt:variant>
        <vt:lpstr>Caratteri utilizzati</vt:lpstr>
      </vt:variant>
      <vt:variant>
        <vt:i4>13</vt:i4>
      </vt:variant>
      <vt:variant>
        <vt:lpstr>Tema</vt:lpstr>
      </vt:variant>
      <vt:variant>
        <vt:i4>6</vt:i4>
      </vt:variant>
      <vt:variant>
        <vt:lpstr>Titoli diapositive</vt:lpstr>
      </vt:variant>
      <vt:variant>
        <vt:i4>47</vt:i4>
      </vt:variant>
    </vt:vector>
  </HeadingPairs>
  <TitlesOfParts>
    <vt:vector size="66" baseType="lpstr">
      <vt:lpstr>Merriweather Light</vt:lpstr>
      <vt:lpstr>Arial</vt:lpstr>
      <vt:lpstr>Avenir</vt:lpstr>
      <vt:lpstr>Roboto</vt:lpstr>
      <vt:lpstr>Helvetica Neue</vt:lpstr>
      <vt:lpstr>Proxima Nova</vt:lpstr>
      <vt:lpstr>Helvetica Neue Light</vt:lpstr>
      <vt:lpstr>M PLUS Rounded 1c</vt:lpstr>
      <vt:lpstr>Calibri</vt:lpstr>
      <vt:lpstr>Nobile</vt:lpstr>
      <vt:lpstr>Proxima Nova Extrabold</vt:lpstr>
      <vt:lpstr>Merriweather</vt:lpstr>
      <vt:lpstr>Noto Sans Symbols</vt:lpstr>
      <vt:lpstr>21_BasicWhite - divider slide</vt:lpstr>
      <vt:lpstr>21_BasicWhite - Title &amp; Bullets Blue Bkgd</vt:lpstr>
      <vt:lpstr>Tema di Office</vt:lpstr>
      <vt:lpstr>21_BasicWhite - logo page</vt:lpstr>
      <vt:lpstr>21_BasicWhite - Title &amp; Bullets Orange Bkgd</vt:lpstr>
      <vt:lpstr>Simple Light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PSC Packaging Pledge</vt:lpstr>
      <vt:lpstr>SIGNATORY BENEFITS</vt:lpstr>
      <vt:lpstr>Join PSC</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Pascale Sonvico</dc:creator>
  <cp:lastModifiedBy>Zoomark International – Pascale Sonvico</cp:lastModifiedBy>
  <cp:revision>1</cp:revision>
  <dcterms:modified xsi:type="dcterms:W3CDTF">2023-06-08T17:44:58Z</dcterms:modified>
</cp:coreProperties>
</file>